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1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3" r:id="rId2"/>
    <p:sldMasterId id="2147483706" r:id="rId3"/>
    <p:sldMasterId id="2147483711" r:id="rId4"/>
    <p:sldMasterId id="2147483716" r:id="rId5"/>
    <p:sldMasterId id="2147483721" r:id="rId6"/>
    <p:sldMasterId id="2147483726" r:id="rId7"/>
    <p:sldMasterId id="2147483731" r:id="rId8"/>
    <p:sldMasterId id="2147483755" r:id="rId9"/>
    <p:sldMasterId id="2147483762" r:id="rId10"/>
    <p:sldMasterId id="2147483787" r:id="rId11"/>
    <p:sldMasterId id="2147483794" r:id="rId12"/>
  </p:sldMasterIdLst>
  <p:notesMasterIdLst>
    <p:notesMasterId r:id="rId25"/>
  </p:notesMasterIdLst>
  <p:handoutMasterIdLst>
    <p:handoutMasterId r:id="rId26"/>
  </p:handoutMasterIdLst>
  <p:sldIdLst>
    <p:sldId id="381" r:id="rId13"/>
    <p:sldId id="382" r:id="rId14"/>
    <p:sldId id="383" r:id="rId15"/>
    <p:sldId id="384" r:id="rId16"/>
    <p:sldId id="396" r:id="rId17"/>
    <p:sldId id="386" r:id="rId18"/>
    <p:sldId id="387" r:id="rId19"/>
    <p:sldId id="388" r:id="rId20"/>
    <p:sldId id="389" r:id="rId21"/>
    <p:sldId id="390" r:id="rId22"/>
    <p:sldId id="391" r:id="rId23"/>
    <p:sldId id="392" r:id="rId24"/>
  </p:sldIdLst>
  <p:sldSz cx="12188825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98" userDrawn="1">
          <p15:clr>
            <a:srgbClr val="A4A3A4"/>
          </p15:clr>
        </p15:guide>
        <p15:guide id="2" pos="3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B80"/>
    <a:srgbClr val="F9F9F9"/>
    <a:srgbClr val="F37021"/>
    <a:srgbClr val="149FAD"/>
    <a:srgbClr val="85163A"/>
    <a:srgbClr val="005D83"/>
    <a:srgbClr val="22B24C"/>
    <a:srgbClr val="E14C21"/>
    <a:srgbClr val="005D60"/>
    <a:srgbClr val="EF4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47" autoAdjust="0"/>
  </p:normalViewPr>
  <p:slideViewPr>
    <p:cSldViewPr snapToGrid="0" snapToObjects="1">
      <p:cViewPr>
        <p:scale>
          <a:sx n="80" d="100"/>
          <a:sy n="80" d="100"/>
        </p:scale>
        <p:origin x="-1264" y="-496"/>
      </p:cViewPr>
      <p:guideLst>
        <p:guide orient="horz" pos="1298"/>
        <p:guide pos="38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4C0710C8-34B2-5144-98A2-D7CEA8D2EF01}" type="datetimeFigureOut">
              <a:rPr lang="en-US" smtClean="0"/>
              <a:t>13/09/18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415714FA-1638-5942-B2D2-AB71C0C90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0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327DF45C-282A-E84A-94FD-AE5A0371AD8F}" type="datetimeFigureOut">
              <a:rPr lang="en-US" smtClean="0"/>
              <a:t>13/09/18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285" tIns="45642" rIns="91285" bIns="45642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6EC4A5F6-3263-8C44-AA7C-364A0C601B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68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emf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6.emf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emf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5367867" y="-1769533"/>
            <a:ext cx="16667931" cy="9779000"/>
            <a:chOff x="-5367867" y="-1769533"/>
            <a:chExt cx="16667931" cy="9779000"/>
          </a:xfrm>
        </p:grpSpPr>
        <p:sp>
          <p:nvSpPr>
            <p:cNvPr id="10" name="Oval 9"/>
            <p:cNvSpPr/>
            <p:nvPr userDrawn="1"/>
          </p:nvSpPr>
          <p:spPr>
            <a:xfrm>
              <a:off x="-5367867" y="-1769533"/>
              <a:ext cx="9516530" cy="951653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8559801" y="-1336264"/>
              <a:ext cx="2740263" cy="2740263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1396098" y="3691467"/>
              <a:ext cx="4318004" cy="431800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159" y="3556000"/>
            <a:ext cx="11348508" cy="1208613"/>
          </a:xfrm>
        </p:spPr>
        <p:txBody>
          <a:bodyPr lIns="0" tIns="0" rIns="0" bIns="0" anchor="b">
            <a:noAutofit/>
          </a:bodyPr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159" y="4919132"/>
            <a:ext cx="11348508" cy="685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Picture 8" descr="DP logo_RGB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49" y="1196020"/>
            <a:ext cx="2225927" cy="222781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465356" y="631384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#</a:t>
            </a:r>
            <a:r>
              <a:rPr lang="en-US" b="1" baseline="0" dirty="0" err="1"/>
              <a:t>ActionNotWords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1150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490133"/>
            <a:ext cx="5385514" cy="44534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1490133"/>
            <a:ext cx="5387630" cy="44534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57C5-CA2E-7B44-8433-D9F577493D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4814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57C5-CA2E-7B44-8433-D9F577493D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16387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57C5-CA2E-7B44-8433-D9F577493D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18838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28657" y="3624932"/>
            <a:ext cx="3261200" cy="2351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defRPr sz="1541" b="0" i="0" cap="none"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993" y="3167757"/>
            <a:ext cx="5252992" cy="3036843"/>
          </a:xfrm>
        </p:spPr>
        <p:txBody>
          <a:bodyPr anchor="ctr"/>
          <a:lstStyle>
            <a:lvl1pPr algn="ctr">
              <a:lnSpc>
                <a:spcPts val="3590"/>
              </a:lnSpc>
              <a:defRPr sz="3445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56653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.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979097"/>
            <a:ext cx="12188825" cy="228648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81965" tIns="40965" rIns="81965" bIns="40965" anchor="ctr"/>
          <a:lstStyle>
            <a:lvl1pPr defTabSz="850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50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50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50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50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7925" indent="-161925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5125" indent="-161925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2325" indent="-161925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9525" indent="-161925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GB" altLang="en-US" sz="997" b="1">
              <a:solidFill>
                <a:srgbClr val="FFFFFF"/>
              </a:solidFill>
              <a:ea typeface="+mn-ea"/>
            </a:endParaRPr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/>
          <a:stretch>
            <a:fillRect/>
          </a:stretch>
        </p:blipFill>
        <p:spPr bwMode="auto">
          <a:xfrm>
            <a:off x="4534105" y="979097"/>
            <a:ext cx="7650403" cy="22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0349" y="1749658"/>
            <a:ext cx="8142682" cy="552450"/>
          </a:xfrm>
        </p:spPr>
        <p:txBody>
          <a:bodyPr anchor="b"/>
          <a:lstStyle>
            <a:lvl1pPr marL="0" indent="0">
              <a:buFont typeface="+mj-lt"/>
              <a:buNone/>
              <a:defRPr sz="262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10561" y="2318719"/>
            <a:ext cx="5942835" cy="788903"/>
          </a:xfrm>
        </p:spPr>
        <p:txBody>
          <a:bodyPr/>
          <a:lstStyle>
            <a:lvl1pPr>
              <a:defRPr sz="2176" b="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819010">
              <a:defRPr/>
            </a:lvl1pPr>
          </a:lstStyle>
          <a:p>
            <a:pPr>
              <a:defRPr/>
            </a:pPr>
            <a:fld id="{9B5EB3E0-FFC8-438A-94F1-F33F90E11938}" type="slidenum">
              <a:rPr lang="en-US" altLang="en-US"/>
              <a:pPr>
                <a:defRPr/>
              </a:pPr>
              <a:t>‹#›</a:t>
            </a:fld>
            <a:endParaRPr lang="he-IL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81981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6B6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42332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52" y="424474"/>
            <a:ext cx="11120333" cy="979551"/>
          </a:xfrm>
        </p:spPr>
        <p:txBody>
          <a:bodyPr/>
          <a:lstStyle>
            <a:lvl1pPr>
              <a:lnSpc>
                <a:spcPts val="2906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33452" y="1469327"/>
            <a:ext cx="11120333" cy="45712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3452" y="5550962"/>
            <a:ext cx="11120333" cy="489774"/>
          </a:xfrm>
        </p:spPr>
        <p:txBody>
          <a:bodyPr anchor="b"/>
          <a:lstStyle>
            <a:lvl1pPr>
              <a:spcAft>
                <a:spcPts val="255"/>
              </a:spcAft>
              <a:defRPr sz="725" b="0">
                <a:solidFill>
                  <a:schemeClr val="bg1"/>
                </a:solidFill>
              </a:defRPr>
            </a:lvl1pPr>
            <a:lvl2pPr>
              <a:defRPr sz="725">
                <a:solidFill>
                  <a:schemeClr val="accent2"/>
                </a:solidFill>
              </a:defRPr>
            </a:lvl2pPr>
            <a:lvl3pPr>
              <a:defRPr sz="725">
                <a:solidFill>
                  <a:schemeClr val="accent2"/>
                </a:solidFill>
              </a:defRPr>
            </a:lvl3pPr>
            <a:lvl4pPr>
              <a:defRPr sz="725">
                <a:solidFill>
                  <a:schemeClr val="accent2"/>
                </a:solidFill>
              </a:defRPr>
            </a:lvl4pPr>
            <a:lvl5pPr>
              <a:defRPr sz="725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534017" y="6269102"/>
            <a:ext cx="388638" cy="555782"/>
          </a:xfrm>
        </p:spPr>
        <p:txBody>
          <a:bodyPr/>
          <a:lstStyle>
            <a:lvl1pPr defTabSz="819010">
              <a:defRPr/>
            </a:lvl1pPr>
          </a:lstStyle>
          <a:p>
            <a:pPr>
              <a:defRPr/>
            </a:pPr>
            <a:fld id="{3B88401F-4549-4142-8AC2-7936CBCA2C05}" type="slidenum">
              <a:rPr lang="en-US" altLang="en-US"/>
              <a:pPr>
                <a:defRPr/>
              </a:pPr>
              <a:t>‹#›</a:t>
            </a:fld>
            <a:endParaRPr lang="he-IL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81981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6B6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16101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33451" y="1469327"/>
            <a:ext cx="5457580" cy="45712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196207" y="1469327"/>
            <a:ext cx="5457580" cy="45712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52" y="5550962"/>
            <a:ext cx="11120333" cy="489774"/>
          </a:xfrm>
        </p:spPr>
        <p:txBody>
          <a:bodyPr anchor="b"/>
          <a:lstStyle>
            <a:lvl1pPr>
              <a:spcAft>
                <a:spcPts val="255"/>
              </a:spcAft>
              <a:defRPr sz="725" b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 defTabSz="819010">
              <a:defRPr/>
            </a:lvl1pPr>
          </a:lstStyle>
          <a:p>
            <a:pPr>
              <a:defRPr/>
            </a:pPr>
            <a:fld id="{8D3A17FE-4227-4A6A-A065-777ECB580514}" type="slidenum">
              <a:rPr lang="en-US" altLang="en-US"/>
              <a:pPr>
                <a:defRPr/>
              </a:pPr>
              <a:t>‹#›</a:t>
            </a:fld>
            <a:endParaRPr lang="he-IL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81981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6B6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10022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28657" y="3624932"/>
            <a:ext cx="3261200" cy="2351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defRPr sz="1541" b="0" i="0" cap="none"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993" y="3167757"/>
            <a:ext cx="5252992" cy="3036843"/>
          </a:xfrm>
        </p:spPr>
        <p:txBody>
          <a:bodyPr anchor="ctr"/>
          <a:lstStyle>
            <a:lvl1pPr algn="ctr">
              <a:lnSpc>
                <a:spcPts val="3590"/>
              </a:lnSpc>
              <a:defRPr sz="3445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102428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.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979097"/>
            <a:ext cx="12188825" cy="228648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81965" tIns="40965" rIns="81965" bIns="40965" anchor="ctr"/>
          <a:lstStyle>
            <a:lvl1pPr defTabSz="850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50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50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50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50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7925" indent="-161925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5125" indent="-161925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2325" indent="-161925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9525" indent="-161925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GB" altLang="en-US" sz="997" b="1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/>
          <a:stretch>
            <a:fillRect/>
          </a:stretch>
        </p:blipFill>
        <p:spPr bwMode="auto">
          <a:xfrm>
            <a:off x="4534105" y="979097"/>
            <a:ext cx="7650403" cy="22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0349" y="1749658"/>
            <a:ext cx="8142682" cy="552450"/>
          </a:xfrm>
        </p:spPr>
        <p:txBody>
          <a:bodyPr anchor="b"/>
          <a:lstStyle>
            <a:lvl1pPr marL="0" indent="0">
              <a:buFont typeface="+mj-lt"/>
              <a:buNone/>
              <a:defRPr sz="262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10561" y="2318719"/>
            <a:ext cx="5942835" cy="788903"/>
          </a:xfrm>
        </p:spPr>
        <p:txBody>
          <a:bodyPr/>
          <a:lstStyle>
            <a:lvl1pPr>
              <a:defRPr sz="2176" b="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819010">
              <a:defRPr/>
            </a:lvl1pPr>
          </a:lstStyle>
          <a:p>
            <a:pPr>
              <a:defRPr/>
            </a:pPr>
            <a:fld id="{225794FD-3667-4F64-B0AC-DA13DD0D3DC3}" type="slidenum">
              <a:rPr lang="en-US" altLang="en-US"/>
              <a:pPr>
                <a:defRPr/>
              </a:pPr>
              <a:t>‹#›</a:t>
            </a:fld>
            <a:endParaRPr lang="he-IL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81981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6B6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40206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52" y="424474"/>
            <a:ext cx="11120333" cy="979551"/>
          </a:xfrm>
        </p:spPr>
        <p:txBody>
          <a:bodyPr/>
          <a:lstStyle>
            <a:lvl1pPr>
              <a:lnSpc>
                <a:spcPts val="2906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33452" y="1469327"/>
            <a:ext cx="11120333" cy="45712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3452" y="5550962"/>
            <a:ext cx="11120333" cy="489774"/>
          </a:xfrm>
        </p:spPr>
        <p:txBody>
          <a:bodyPr anchor="b"/>
          <a:lstStyle>
            <a:lvl1pPr>
              <a:spcAft>
                <a:spcPts val="255"/>
              </a:spcAft>
              <a:defRPr sz="725" b="0">
                <a:solidFill>
                  <a:schemeClr val="bg1"/>
                </a:solidFill>
              </a:defRPr>
            </a:lvl1pPr>
            <a:lvl2pPr>
              <a:defRPr sz="725">
                <a:solidFill>
                  <a:schemeClr val="accent2"/>
                </a:solidFill>
              </a:defRPr>
            </a:lvl2pPr>
            <a:lvl3pPr>
              <a:defRPr sz="725">
                <a:solidFill>
                  <a:schemeClr val="accent2"/>
                </a:solidFill>
              </a:defRPr>
            </a:lvl3pPr>
            <a:lvl4pPr>
              <a:defRPr sz="725">
                <a:solidFill>
                  <a:schemeClr val="accent2"/>
                </a:solidFill>
              </a:defRPr>
            </a:lvl4pPr>
            <a:lvl5pPr>
              <a:defRPr sz="725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534017" y="6269102"/>
            <a:ext cx="388638" cy="555782"/>
          </a:xfrm>
        </p:spPr>
        <p:txBody>
          <a:bodyPr/>
          <a:lstStyle>
            <a:lvl1pPr defTabSz="819010">
              <a:defRPr/>
            </a:lvl1pPr>
          </a:lstStyle>
          <a:p>
            <a:pPr>
              <a:defRPr/>
            </a:pPr>
            <a:fld id="{EA65169E-CF6C-41DB-918E-0DE9D80D86FA}" type="slidenum">
              <a:rPr lang="en-US" altLang="en-US"/>
              <a:pPr>
                <a:defRPr/>
              </a:pPr>
              <a:t>‹#›</a:t>
            </a:fld>
            <a:endParaRPr lang="he-IL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81981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6B6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49208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26164"/>
            <a:ext cx="12188825" cy="73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5384800" y="-1769533"/>
            <a:ext cx="16667931" cy="9779000"/>
            <a:chOff x="-5367867" y="-1769533"/>
            <a:chExt cx="16667931" cy="9779000"/>
          </a:xfrm>
        </p:grpSpPr>
        <p:sp>
          <p:nvSpPr>
            <p:cNvPr id="11" name="Oval 10"/>
            <p:cNvSpPr/>
            <p:nvPr userDrawn="1"/>
          </p:nvSpPr>
          <p:spPr>
            <a:xfrm>
              <a:off x="-5367867" y="-1769533"/>
              <a:ext cx="9516530" cy="951653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8559801" y="-1336264"/>
              <a:ext cx="2740263" cy="2740263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1396098" y="3691467"/>
              <a:ext cx="4318004" cy="431800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 descr="DP wording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6397378"/>
            <a:ext cx="2353733" cy="187624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-1265767" y="1803399"/>
            <a:ext cx="2531533" cy="2531533"/>
          </a:xfrm>
          <a:prstGeom prst="ellipse">
            <a:avLst/>
          </a:prstGeom>
          <a:solidFill>
            <a:srgbClr val="149FA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4467" y="3187699"/>
            <a:ext cx="5218867" cy="1362075"/>
          </a:xfrm>
        </p:spPr>
        <p:txBody>
          <a:bodyPr lIns="0" tIns="0" rIns="0" bIns="0" anchor="t">
            <a:normAutofit/>
          </a:bodyPr>
          <a:lstStyle>
            <a:lvl1pPr algn="l">
              <a:defRPr sz="2200" b="0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4467" y="1535114"/>
            <a:ext cx="5218867" cy="150018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57C5-CA2E-7B44-8433-D9F577493D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572000" y="631384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#</a:t>
            </a:r>
            <a:r>
              <a:rPr lang="en-US" b="1" baseline="0" dirty="0" err="1"/>
              <a:t>ActionNotWords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624042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33451" y="1469327"/>
            <a:ext cx="5457580" cy="45712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196207" y="1469327"/>
            <a:ext cx="5457580" cy="45712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52" y="5550962"/>
            <a:ext cx="11120333" cy="489774"/>
          </a:xfrm>
        </p:spPr>
        <p:txBody>
          <a:bodyPr anchor="b"/>
          <a:lstStyle>
            <a:lvl1pPr>
              <a:spcAft>
                <a:spcPts val="255"/>
              </a:spcAft>
              <a:defRPr sz="725" b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 defTabSz="819010">
              <a:defRPr/>
            </a:lvl1pPr>
          </a:lstStyle>
          <a:p>
            <a:pPr>
              <a:defRPr/>
            </a:pPr>
            <a:fld id="{82242B53-5606-4428-B930-E156F50C189F}" type="slidenum">
              <a:rPr lang="en-US" altLang="en-US"/>
              <a:pPr>
                <a:defRPr/>
              </a:pPr>
              <a:t>‹#›</a:t>
            </a:fld>
            <a:endParaRPr lang="he-IL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81981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6B6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73086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28440" y="3624931"/>
            <a:ext cx="3261201" cy="2351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defRPr sz="1632" b="0" i="0" cap="none"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995" y="3167757"/>
            <a:ext cx="3631035" cy="3036843"/>
          </a:xfrm>
        </p:spPr>
        <p:txBody>
          <a:bodyPr anchor="ctr"/>
          <a:lstStyle>
            <a:lvl1pPr algn="ctr">
              <a:lnSpc>
                <a:spcPts val="3808"/>
              </a:lnSpc>
              <a:defRPr sz="3627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519384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.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979097"/>
            <a:ext cx="12188825" cy="228648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GB" altLang="en-US" sz="1088" b="1">
              <a:solidFill>
                <a:schemeClr val="bg1"/>
              </a:solidFill>
            </a:endParaRPr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/>
          <a:stretch>
            <a:fillRect/>
          </a:stretch>
        </p:blipFill>
        <p:spPr bwMode="auto">
          <a:xfrm>
            <a:off x="4534105" y="979097"/>
            <a:ext cx="7650403" cy="22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0344" y="1749658"/>
            <a:ext cx="8142684" cy="552450"/>
          </a:xfrm>
        </p:spPr>
        <p:txBody>
          <a:bodyPr anchor="b"/>
          <a:lstStyle>
            <a:lvl1pPr marL="0" indent="0">
              <a:buFont typeface="+mj-lt"/>
              <a:buNone/>
              <a:defRPr sz="272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10346" y="2318719"/>
            <a:ext cx="5942834" cy="788903"/>
          </a:xfrm>
        </p:spPr>
        <p:txBody>
          <a:bodyPr/>
          <a:lstStyle>
            <a:lvl1pPr>
              <a:defRPr sz="2357" b="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2A3DD-6EAA-4A22-9531-214A98913F77}" type="slidenum">
              <a:rPr lang="en-US" altLang="en-US"/>
              <a:pPr>
                <a:defRPr/>
              </a:pPr>
              <a:t>‹#›</a:t>
            </a:fld>
            <a:endParaRPr lang="he-IL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1106898" y="6367011"/>
            <a:ext cx="4115239" cy="364282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GB" altLang="en-US">
              <a:solidFill>
                <a:srgbClr val="6B6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37472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49" y="424472"/>
            <a:ext cx="11120333" cy="816292"/>
          </a:xfrm>
        </p:spPr>
        <p:txBody>
          <a:bodyPr/>
          <a:lstStyle>
            <a:lvl1pPr>
              <a:lnSpc>
                <a:spcPts val="3083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33449" y="1240764"/>
            <a:ext cx="11120333" cy="4571236"/>
          </a:xfrm>
        </p:spPr>
        <p:txBody>
          <a:bodyPr/>
          <a:lstStyle>
            <a:lvl1pPr>
              <a:defRPr sz="1813">
                <a:solidFill>
                  <a:schemeClr val="bg1"/>
                </a:solidFill>
              </a:defRPr>
            </a:lvl1pPr>
            <a:lvl2pPr>
              <a:defRPr sz="1813">
                <a:solidFill>
                  <a:schemeClr val="bg1"/>
                </a:solidFill>
              </a:defRPr>
            </a:lvl2pPr>
            <a:lvl3pPr>
              <a:defRPr sz="1813">
                <a:solidFill>
                  <a:schemeClr val="bg1"/>
                </a:solidFill>
              </a:defRPr>
            </a:lvl3pPr>
            <a:lvl4pPr>
              <a:defRPr sz="1813">
                <a:solidFill>
                  <a:schemeClr val="bg1"/>
                </a:solidFill>
              </a:defRPr>
            </a:lvl4pPr>
            <a:lvl5pPr>
              <a:defRPr sz="181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3449" y="5550787"/>
            <a:ext cx="11120333" cy="489775"/>
          </a:xfrm>
        </p:spPr>
        <p:txBody>
          <a:bodyPr anchor="b"/>
          <a:lstStyle>
            <a:lvl1pPr>
              <a:spcAft>
                <a:spcPts val="272"/>
              </a:spcAft>
              <a:defRPr sz="725" b="0">
                <a:solidFill>
                  <a:schemeClr val="bg1"/>
                </a:solidFill>
              </a:defRPr>
            </a:lvl1pPr>
            <a:lvl2pPr>
              <a:defRPr sz="725">
                <a:solidFill>
                  <a:schemeClr val="accent2"/>
                </a:solidFill>
              </a:defRPr>
            </a:lvl2pPr>
            <a:lvl3pPr>
              <a:defRPr sz="725">
                <a:solidFill>
                  <a:schemeClr val="accent2"/>
                </a:solidFill>
              </a:defRPr>
            </a:lvl3pPr>
            <a:lvl4pPr>
              <a:defRPr sz="725">
                <a:solidFill>
                  <a:schemeClr val="accent2"/>
                </a:solidFill>
              </a:defRPr>
            </a:lvl4pPr>
            <a:lvl5pPr>
              <a:defRPr sz="725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534017" y="6269101"/>
            <a:ext cx="388638" cy="5888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8B809-8F65-4CA2-8504-1418BBD650C5}" type="slidenum">
              <a:rPr lang="en-US" altLang="en-US"/>
              <a:pPr>
                <a:defRPr/>
              </a:pPr>
              <a:t>‹#›</a:t>
            </a:fld>
            <a:endParaRPr lang="he-IL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106898" y="6367011"/>
            <a:ext cx="4115239" cy="364282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GB" altLang="en-US">
              <a:solidFill>
                <a:srgbClr val="6B6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81651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33451" y="1240764"/>
            <a:ext cx="5457580" cy="45712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196203" y="1240764"/>
            <a:ext cx="5457580" cy="45712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49" y="5550787"/>
            <a:ext cx="11120333" cy="489775"/>
          </a:xfrm>
        </p:spPr>
        <p:txBody>
          <a:bodyPr anchor="b"/>
          <a:lstStyle>
            <a:lvl1pPr>
              <a:spcAft>
                <a:spcPts val="272"/>
              </a:spcAft>
              <a:defRPr sz="725" b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037D0-3073-4193-810B-4677026C0DED}" type="slidenum">
              <a:rPr lang="en-US" altLang="en-US"/>
              <a:pPr>
                <a:defRPr/>
              </a:pPr>
              <a:t>‹#›</a:t>
            </a:fld>
            <a:endParaRPr lang="he-IL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106898" y="6367011"/>
            <a:ext cx="4115239" cy="364282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GB" altLang="en-US">
              <a:solidFill>
                <a:srgbClr val="6B6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16513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28478" y="3624932"/>
            <a:ext cx="3261200" cy="2351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defRPr sz="1632" b="0" i="0" cap="none"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993" y="3167757"/>
            <a:ext cx="5252992" cy="3036843"/>
          </a:xfrm>
        </p:spPr>
        <p:txBody>
          <a:bodyPr anchor="ctr"/>
          <a:lstStyle>
            <a:lvl1pPr algn="ctr">
              <a:lnSpc>
                <a:spcPts val="3806"/>
              </a:lnSpc>
              <a:defRPr sz="3627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16873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.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979097"/>
            <a:ext cx="12188825" cy="228648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767" tIns="41380" rIns="82767" bIns="4138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GB" altLang="en-US" sz="1088" b="1">
              <a:solidFill>
                <a:srgbClr val="FFFFFF"/>
              </a:solidFill>
            </a:endParaRPr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/>
          <a:stretch>
            <a:fillRect/>
          </a:stretch>
        </p:blipFill>
        <p:spPr bwMode="auto">
          <a:xfrm>
            <a:off x="4534105" y="979097"/>
            <a:ext cx="7650403" cy="22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0349" y="1749658"/>
            <a:ext cx="8142682" cy="552450"/>
          </a:xfrm>
        </p:spPr>
        <p:txBody>
          <a:bodyPr anchor="b"/>
          <a:lstStyle>
            <a:lvl1pPr marL="0" indent="0">
              <a:buFont typeface="+mj-lt"/>
              <a:buNone/>
              <a:defRPr sz="272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10380" y="2318719"/>
            <a:ext cx="5942835" cy="788903"/>
          </a:xfrm>
        </p:spPr>
        <p:txBody>
          <a:bodyPr/>
          <a:lstStyle>
            <a:lvl1pPr>
              <a:defRPr sz="2357" b="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FDD9D-3B94-4540-A901-FB983401E568}" type="slidenum">
              <a:rPr lang="en-US" altLang="en-US"/>
              <a:pPr>
                <a:defRPr/>
              </a:pPr>
              <a:t>‹#›</a:t>
            </a:fld>
            <a:endParaRPr lang="he-IL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6B6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64715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52" y="424474"/>
            <a:ext cx="11120333" cy="979551"/>
          </a:xfrm>
        </p:spPr>
        <p:txBody>
          <a:bodyPr/>
          <a:lstStyle>
            <a:lvl1pPr>
              <a:lnSpc>
                <a:spcPts val="3082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33452" y="1469327"/>
            <a:ext cx="11120333" cy="45712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3452" y="5550827"/>
            <a:ext cx="11120333" cy="489774"/>
          </a:xfrm>
        </p:spPr>
        <p:txBody>
          <a:bodyPr anchor="b"/>
          <a:lstStyle>
            <a:lvl1pPr>
              <a:spcAft>
                <a:spcPts val="272"/>
              </a:spcAft>
              <a:defRPr sz="725" b="0">
                <a:solidFill>
                  <a:schemeClr val="bg1"/>
                </a:solidFill>
              </a:defRPr>
            </a:lvl1pPr>
            <a:lvl2pPr>
              <a:defRPr sz="725">
                <a:solidFill>
                  <a:schemeClr val="accent2"/>
                </a:solidFill>
              </a:defRPr>
            </a:lvl2pPr>
            <a:lvl3pPr>
              <a:defRPr sz="725">
                <a:solidFill>
                  <a:schemeClr val="accent2"/>
                </a:solidFill>
              </a:defRPr>
            </a:lvl3pPr>
            <a:lvl4pPr>
              <a:defRPr sz="725">
                <a:solidFill>
                  <a:schemeClr val="accent2"/>
                </a:solidFill>
              </a:defRPr>
            </a:lvl4pPr>
            <a:lvl5pPr>
              <a:defRPr sz="725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534017" y="6269102"/>
            <a:ext cx="388638" cy="555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D5F2F-6618-4379-9270-9C9F4B9508A6}" type="slidenum">
              <a:rPr lang="en-US" altLang="en-US"/>
              <a:pPr>
                <a:defRPr/>
              </a:pPr>
              <a:t>‹#›</a:t>
            </a:fld>
            <a:endParaRPr lang="he-IL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6B6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63271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33451" y="1469327"/>
            <a:ext cx="5457580" cy="45712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196207" y="1469327"/>
            <a:ext cx="5457580" cy="45712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52" y="5550827"/>
            <a:ext cx="11120333" cy="489774"/>
          </a:xfrm>
        </p:spPr>
        <p:txBody>
          <a:bodyPr anchor="b"/>
          <a:lstStyle>
            <a:lvl1pPr>
              <a:spcAft>
                <a:spcPts val="272"/>
              </a:spcAft>
              <a:defRPr sz="725" b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EE15-B074-456D-A05C-FEFB1112823B}" type="slidenum">
              <a:rPr lang="en-US" altLang="en-US"/>
              <a:pPr>
                <a:defRPr/>
              </a:pPr>
              <a:t>‹#›</a:t>
            </a:fld>
            <a:endParaRPr lang="he-IL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6B6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06558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28440" y="3624931"/>
            <a:ext cx="3261201" cy="2351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defRPr sz="1632" b="0" i="0" cap="none"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993" y="3167757"/>
            <a:ext cx="5252992" cy="3036843"/>
          </a:xfrm>
        </p:spPr>
        <p:txBody>
          <a:bodyPr anchor="ctr"/>
          <a:lstStyle>
            <a:lvl1pPr algn="ctr">
              <a:lnSpc>
                <a:spcPts val="3808"/>
              </a:lnSpc>
              <a:defRPr sz="3627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991612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12335"/>
            <a:ext cx="10969943" cy="467999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57C5-CA2E-7B44-8433-D9F577493D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438628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.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979097"/>
            <a:ext cx="12188825" cy="228648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GB" altLang="en-US" sz="1088" b="1">
              <a:solidFill>
                <a:srgbClr val="FFFFFF"/>
              </a:solidFill>
            </a:endParaRPr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/>
          <a:stretch>
            <a:fillRect/>
          </a:stretch>
        </p:blipFill>
        <p:spPr bwMode="auto">
          <a:xfrm>
            <a:off x="4534105" y="979097"/>
            <a:ext cx="7650403" cy="22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0344" y="1749658"/>
            <a:ext cx="8142684" cy="552450"/>
          </a:xfrm>
        </p:spPr>
        <p:txBody>
          <a:bodyPr anchor="b"/>
          <a:lstStyle>
            <a:lvl1pPr marL="0" indent="0">
              <a:buFont typeface="+mj-lt"/>
              <a:buNone/>
              <a:defRPr sz="272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10346" y="2318719"/>
            <a:ext cx="5942834" cy="788903"/>
          </a:xfrm>
        </p:spPr>
        <p:txBody>
          <a:bodyPr/>
          <a:lstStyle>
            <a:lvl1pPr>
              <a:defRPr sz="2357" b="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00C75-7A5F-4D14-A1BA-9F068B745289}" type="slidenum">
              <a:rPr lang="en-US" altLang="en-US"/>
              <a:pPr>
                <a:defRPr/>
              </a:pPr>
              <a:t>‹#›</a:t>
            </a:fld>
            <a:endParaRPr lang="he-IL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6B6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49679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49" y="424472"/>
            <a:ext cx="11120333" cy="979551"/>
          </a:xfrm>
        </p:spPr>
        <p:txBody>
          <a:bodyPr/>
          <a:lstStyle>
            <a:lvl1pPr>
              <a:lnSpc>
                <a:spcPts val="3083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33449" y="1469326"/>
            <a:ext cx="11120333" cy="45712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3449" y="5550787"/>
            <a:ext cx="11120333" cy="489775"/>
          </a:xfrm>
        </p:spPr>
        <p:txBody>
          <a:bodyPr anchor="b"/>
          <a:lstStyle>
            <a:lvl1pPr>
              <a:spcAft>
                <a:spcPts val="272"/>
              </a:spcAft>
              <a:defRPr sz="725" b="0">
                <a:solidFill>
                  <a:schemeClr val="bg1"/>
                </a:solidFill>
              </a:defRPr>
            </a:lvl1pPr>
            <a:lvl2pPr>
              <a:defRPr sz="725">
                <a:solidFill>
                  <a:schemeClr val="accent2"/>
                </a:solidFill>
              </a:defRPr>
            </a:lvl2pPr>
            <a:lvl3pPr>
              <a:defRPr sz="725">
                <a:solidFill>
                  <a:schemeClr val="accent2"/>
                </a:solidFill>
              </a:defRPr>
            </a:lvl3pPr>
            <a:lvl4pPr>
              <a:defRPr sz="725">
                <a:solidFill>
                  <a:schemeClr val="accent2"/>
                </a:solidFill>
              </a:defRPr>
            </a:lvl4pPr>
            <a:lvl5pPr>
              <a:defRPr sz="725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534017" y="6269102"/>
            <a:ext cx="388638" cy="555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A2F4E-0973-42C2-9E6C-EA29B245DB6C}" type="slidenum">
              <a:rPr lang="en-US" altLang="en-US"/>
              <a:pPr>
                <a:defRPr/>
              </a:pPr>
              <a:t>‹#›</a:t>
            </a:fld>
            <a:endParaRPr lang="he-IL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6B6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86747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33451" y="1469326"/>
            <a:ext cx="5457580" cy="45712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196203" y="1469326"/>
            <a:ext cx="5457580" cy="45712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49" y="5550787"/>
            <a:ext cx="11120333" cy="489775"/>
          </a:xfrm>
        </p:spPr>
        <p:txBody>
          <a:bodyPr anchor="b"/>
          <a:lstStyle>
            <a:lvl1pPr>
              <a:spcAft>
                <a:spcPts val="272"/>
              </a:spcAft>
              <a:defRPr sz="725" b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5743-30B5-4574-9105-F9F3CD948E14}" type="slidenum">
              <a:rPr lang="en-US" altLang="en-US"/>
              <a:pPr>
                <a:defRPr/>
              </a:pPr>
              <a:t>‹#›</a:t>
            </a:fld>
            <a:endParaRPr lang="he-IL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6B6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6488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28440" y="3624931"/>
            <a:ext cx="3261201" cy="2351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defRPr sz="1632" b="0" i="0" cap="none"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993" y="3167757"/>
            <a:ext cx="5252992" cy="3036843"/>
          </a:xfrm>
        </p:spPr>
        <p:txBody>
          <a:bodyPr anchor="ctr"/>
          <a:lstStyle>
            <a:lvl1pPr algn="ctr">
              <a:lnSpc>
                <a:spcPts val="3808"/>
              </a:lnSpc>
              <a:defRPr sz="3627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864186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.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979097"/>
            <a:ext cx="12188825" cy="228648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GB" altLang="en-US" sz="1088" b="1" dirty="0">
              <a:solidFill>
                <a:prstClr val="white"/>
              </a:solidFill>
            </a:endParaRPr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/>
          <a:stretch>
            <a:fillRect/>
          </a:stretch>
        </p:blipFill>
        <p:spPr bwMode="auto">
          <a:xfrm>
            <a:off x="4534105" y="979097"/>
            <a:ext cx="7650403" cy="22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0344" y="1749658"/>
            <a:ext cx="8142684" cy="552450"/>
          </a:xfrm>
        </p:spPr>
        <p:txBody>
          <a:bodyPr anchor="b"/>
          <a:lstStyle>
            <a:lvl1pPr marL="0" indent="0">
              <a:buFont typeface="+mj-lt"/>
              <a:buNone/>
              <a:defRPr sz="272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10346" y="2318719"/>
            <a:ext cx="5942834" cy="788903"/>
          </a:xfrm>
        </p:spPr>
        <p:txBody>
          <a:bodyPr/>
          <a:lstStyle>
            <a:lvl1pPr>
              <a:defRPr sz="2357" b="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AF3DA-EC53-40CF-B4E6-F5EF10D9361E}" type="slidenum">
              <a:rPr lang="en-US" altLang="en-US"/>
              <a:pPr>
                <a:defRPr/>
              </a:pPr>
              <a:t>‹#›</a:t>
            </a:fld>
            <a:endParaRPr lang="he-IL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6B6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53801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49" y="424472"/>
            <a:ext cx="11120333" cy="816292"/>
          </a:xfrm>
        </p:spPr>
        <p:txBody>
          <a:bodyPr/>
          <a:lstStyle>
            <a:lvl1pPr>
              <a:lnSpc>
                <a:spcPts val="3083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33449" y="1240764"/>
            <a:ext cx="11120333" cy="4571236"/>
          </a:xfrm>
        </p:spPr>
        <p:txBody>
          <a:bodyPr/>
          <a:lstStyle>
            <a:lvl1pPr>
              <a:defRPr sz="1813">
                <a:solidFill>
                  <a:schemeClr val="bg1"/>
                </a:solidFill>
              </a:defRPr>
            </a:lvl1pPr>
            <a:lvl2pPr>
              <a:defRPr sz="1813">
                <a:solidFill>
                  <a:schemeClr val="bg1"/>
                </a:solidFill>
              </a:defRPr>
            </a:lvl2pPr>
            <a:lvl3pPr>
              <a:defRPr sz="1813">
                <a:solidFill>
                  <a:schemeClr val="bg1"/>
                </a:solidFill>
              </a:defRPr>
            </a:lvl3pPr>
            <a:lvl4pPr>
              <a:defRPr sz="1813">
                <a:solidFill>
                  <a:schemeClr val="bg1"/>
                </a:solidFill>
              </a:defRPr>
            </a:lvl4pPr>
            <a:lvl5pPr>
              <a:defRPr sz="181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3449" y="5550787"/>
            <a:ext cx="11120333" cy="489775"/>
          </a:xfrm>
        </p:spPr>
        <p:txBody>
          <a:bodyPr anchor="b"/>
          <a:lstStyle>
            <a:lvl1pPr>
              <a:spcAft>
                <a:spcPts val="272"/>
              </a:spcAft>
              <a:defRPr sz="725" b="0">
                <a:solidFill>
                  <a:schemeClr val="bg1"/>
                </a:solidFill>
              </a:defRPr>
            </a:lvl1pPr>
            <a:lvl2pPr>
              <a:defRPr sz="725">
                <a:solidFill>
                  <a:schemeClr val="accent2"/>
                </a:solidFill>
              </a:defRPr>
            </a:lvl2pPr>
            <a:lvl3pPr>
              <a:defRPr sz="725">
                <a:solidFill>
                  <a:schemeClr val="accent2"/>
                </a:solidFill>
              </a:defRPr>
            </a:lvl3pPr>
            <a:lvl4pPr>
              <a:defRPr sz="725">
                <a:solidFill>
                  <a:schemeClr val="accent2"/>
                </a:solidFill>
              </a:defRPr>
            </a:lvl4pPr>
            <a:lvl5pPr>
              <a:defRPr sz="725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534017" y="6269101"/>
            <a:ext cx="388638" cy="5888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0B1EF-8D9C-4265-A456-FCD5557D79CD}" type="slidenum">
              <a:rPr lang="en-US" altLang="en-US"/>
              <a:pPr>
                <a:defRPr/>
              </a:pPr>
              <a:t>‹#›</a:t>
            </a:fld>
            <a:endParaRPr lang="he-IL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6B6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69795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33451" y="1240764"/>
            <a:ext cx="5457580" cy="45712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196203" y="1240764"/>
            <a:ext cx="5457580" cy="45712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49" y="5550787"/>
            <a:ext cx="11120333" cy="489775"/>
          </a:xfrm>
        </p:spPr>
        <p:txBody>
          <a:bodyPr anchor="b"/>
          <a:lstStyle>
            <a:lvl1pPr>
              <a:spcAft>
                <a:spcPts val="272"/>
              </a:spcAft>
              <a:defRPr sz="725" b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A8EF-177A-4DC6-98A0-0083B34548BF}" type="slidenum">
              <a:rPr lang="en-US" altLang="en-US"/>
              <a:pPr>
                <a:defRPr/>
              </a:pPr>
              <a:t>‹#›</a:t>
            </a:fld>
            <a:endParaRPr lang="he-IL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6B6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27517"/>
      </p:ext>
    </p:extLst>
  </p:cSld>
  <p:clrMapOvr>
    <a:masterClrMapping/>
  </p:clrMapOvr>
  <p:transition xmlns:p14="http://schemas.microsoft.com/office/powerpoint/2010/main">
    <p:cut/>
  </p:transition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-5367338" y="-1770063"/>
            <a:ext cx="16667163" cy="9779001"/>
            <a:chOff x="-5367867" y="-1769533"/>
            <a:chExt cx="16667931" cy="9779000"/>
          </a:xfrm>
        </p:grpSpPr>
        <p:sp>
          <p:nvSpPr>
            <p:cNvPr id="5" name="Oval 4"/>
            <p:cNvSpPr/>
            <p:nvPr userDrawn="1"/>
          </p:nvSpPr>
          <p:spPr>
            <a:xfrm>
              <a:off x="-5367867" y="-1769533"/>
              <a:ext cx="9515914" cy="9517062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8559913" y="-1336145"/>
              <a:ext cx="2740151" cy="2740025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1396783" y="3691467"/>
              <a:ext cx="4316612" cy="431800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8" name="Picture 20" descr="DP logo_RGB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195388"/>
            <a:ext cx="22256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159" y="3556000"/>
            <a:ext cx="11348508" cy="1208613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159" y="4919132"/>
            <a:ext cx="11348508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0" y="631384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#</a:t>
            </a:r>
            <a:r>
              <a:rPr lang="en-US" b="1" baseline="0" dirty="0" err="1"/>
              <a:t>buildingmomentum</a:t>
            </a:r>
            <a:endParaRPr lang="en-US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198114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26163"/>
            <a:ext cx="1218882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5384800" y="-1770063"/>
            <a:ext cx="16667163" cy="9779001"/>
            <a:chOff x="-5367867" y="-1769533"/>
            <a:chExt cx="16667931" cy="9779000"/>
          </a:xfrm>
        </p:grpSpPr>
        <p:sp>
          <p:nvSpPr>
            <p:cNvPr id="6" name="Oval 5"/>
            <p:cNvSpPr/>
            <p:nvPr userDrawn="1"/>
          </p:nvSpPr>
          <p:spPr>
            <a:xfrm>
              <a:off x="-5367867" y="-1769533"/>
              <a:ext cx="9515913" cy="9517062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8559913" y="-1336145"/>
              <a:ext cx="2740151" cy="2740025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1396783" y="3691467"/>
              <a:ext cx="4316611" cy="431800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21" descr="DP wording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97625"/>
            <a:ext cx="23526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 userDrawn="1"/>
        </p:nvSpPr>
        <p:spPr>
          <a:xfrm>
            <a:off x="-1265238" y="1803400"/>
            <a:ext cx="2530476" cy="2532063"/>
          </a:xfrm>
          <a:prstGeom prst="ellipse">
            <a:avLst/>
          </a:prstGeom>
          <a:solidFill>
            <a:srgbClr val="149FA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4467" y="3187699"/>
            <a:ext cx="5218867" cy="1362075"/>
          </a:xfrm>
        </p:spPr>
        <p:txBody>
          <a:bodyPr anchor="t">
            <a:normAutofit/>
          </a:bodyPr>
          <a:lstStyle>
            <a:lvl1pPr algn="l">
              <a:defRPr sz="2200" b="0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4467" y="1535114"/>
            <a:ext cx="5218867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0C54F8-A1D1-4A0B-8F4D-8FF116862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0" y="631384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#</a:t>
            </a:r>
            <a:r>
              <a:rPr lang="en-US" b="1" baseline="0" dirty="0" err="1"/>
              <a:t>buildingmomentum</a:t>
            </a:r>
            <a:endParaRPr lang="en-US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554648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12335"/>
            <a:ext cx="10969943" cy="4679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EA135-952E-4378-80DC-9FD545DDC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71869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490133"/>
            <a:ext cx="5385514" cy="44534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1490133"/>
            <a:ext cx="5387630" cy="44534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57C5-CA2E-7B44-8433-D9F577493D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03077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490133"/>
            <a:ext cx="5385514" cy="44534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1490133"/>
            <a:ext cx="5387630" cy="44534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4F6DE-F052-4DFC-810E-2317BB12F1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883617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4341-A2EC-4701-98CB-B9148EA5A1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08780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DE55-1B22-4894-94C5-207694F38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030889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-5367338" y="-1770063"/>
            <a:ext cx="16667163" cy="9779001"/>
            <a:chOff x="-5367867" y="-1769533"/>
            <a:chExt cx="16667931" cy="9779000"/>
          </a:xfrm>
        </p:grpSpPr>
        <p:sp>
          <p:nvSpPr>
            <p:cNvPr id="5" name="Oval 4"/>
            <p:cNvSpPr/>
            <p:nvPr userDrawn="1"/>
          </p:nvSpPr>
          <p:spPr>
            <a:xfrm>
              <a:off x="-5367867" y="-1769533"/>
              <a:ext cx="9515914" cy="9517062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8559913" y="-1336145"/>
              <a:ext cx="2740151" cy="2740025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1396783" y="3691467"/>
              <a:ext cx="4316612" cy="431800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8" name="Picture 20" descr="DP logo_RGB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195388"/>
            <a:ext cx="22256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159" y="3556000"/>
            <a:ext cx="11348508" cy="1208613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159" y="4919132"/>
            <a:ext cx="11348508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0" y="631384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#</a:t>
            </a:r>
            <a:r>
              <a:rPr lang="en-US" b="1" baseline="0" dirty="0" err="1"/>
              <a:t>buildingmomentum</a:t>
            </a:r>
            <a:endParaRPr lang="en-US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68044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26163"/>
            <a:ext cx="1218882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5384800" y="-1770063"/>
            <a:ext cx="16667163" cy="9779001"/>
            <a:chOff x="-5367867" y="-1769533"/>
            <a:chExt cx="16667931" cy="9779000"/>
          </a:xfrm>
        </p:grpSpPr>
        <p:sp>
          <p:nvSpPr>
            <p:cNvPr id="6" name="Oval 5"/>
            <p:cNvSpPr/>
            <p:nvPr userDrawn="1"/>
          </p:nvSpPr>
          <p:spPr>
            <a:xfrm>
              <a:off x="-5367867" y="-1769533"/>
              <a:ext cx="9515913" cy="9517062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8559913" y="-1336145"/>
              <a:ext cx="2740151" cy="2740025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1396783" y="3691467"/>
              <a:ext cx="4316611" cy="431800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21" descr="DP wording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97625"/>
            <a:ext cx="23526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 userDrawn="1"/>
        </p:nvSpPr>
        <p:spPr>
          <a:xfrm>
            <a:off x="-1265238" y="1803400"/>
            <a:ext cx="2530476" cy="25320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4467" y="3187699"/>
            <a:ext cx="5218867" cy="1362075"/>
          </a:xfrm>
        </p:spPr>
        <p:txBody>
          <a:bodyPr anchor="t">
            <a:normAutofit/>
          </a:bodyPr>
          <a:lstStyle>
            <a:lvl1pPr algn="l">
              <a:defRPr sz="2200" b="0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4467" y="1535114"/>
            <a:ext cx="5218867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283529-4CE5-4E2A-A060-1F6EF94A4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0" y="631384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#</a:t>
            </a:r>
            <a:r>
              <a:rPr lang="en-US" b="1" baseline="0" dirty="0" err="1"/>
              <a:t>buildingmomentum</a:t>
            </a:r>
            <a:endParaRPr lang="en-US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478474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12335"/>
            <a:ext cx="10969943" cy="4679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35C9D-EED3-4600-8429-25A2EB50D3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065134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490133"/>
            <a:ext cx="5385514" cy="44534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1490133"/>
            <a:ext cx="5387630" cy="44534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D2E2-3E55-459A-81F3-ED04502EC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88225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FEC66-91B9-42F4-A012-CD9F5DD05D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20617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FB83B-65E5-483E-970B-6AA77410A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380562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>
            <a:extLst>
              <a:ext uri="{FF2B5EF4-FFF2-40B4-BE49-F238E27FC236}">
                <a16:creationId xmlns:a16="http://schemas.microsoft.com/office/drawing/2014/main" xmlns="" id="{775FF27D-8ACB-442A-B0F1-34AA3B10535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67338" y="-1770063"/>
            <a:ext cx="16667163" cy="9779001"/>
            <a:chOff x="-5367867" y="-1769533"/>
            <a:chExt cx="16667931" cy="9779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1EE94E6E-FA5A-43C6-8E18-FF38613474AF}"/>
                </a:ext>
              </a:extLst>
            </p:cNvPr>
            <p:cNvSpPr/>
            <p:nvPr userDrawn="1"/>
          </p:nvSpPr>
          <p:spPr>
            <a:xfrm>
              <a:off x="-5367867" y="-1769533"/>
              <a:ext cx="9515914" cy="9517062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69989B96-115A-405D-BBB7-BE96D5D92F33}"/>
                </a:ext>
              </a:extLst>
            </p:cNvPr>
            <p:cNvSpPr/>
            <p:nvPr userDrawn="1"/>
          </p:nvSpPr>
          <p:spPr>
            <a:xfrm>
              <a:off x="8559913" y="-1336145"/>
              <a:ext cx="2740151" cy="2740025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80FC511B-ED04-4A32-86D5-56601C83D1CB}"/>
                </a:ext>
              </a:extLst>
            </p:cNvPr>
            <p:cNvSpPr/>
            <p:nvPr userDrawn="1"/>
          </p:nvSpPr>
          <p:spPr>
            <a:xfrm>
              <a:off x="1396783" y="3691467"/>
              <a:ext cx="4316612" cy="431800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8" name="Picture 21" descr="DP logo_RGB.emf">
            <a:extLst>
              <a:ext uri="{FF2B5EF4-FFF2-40B4-BE49-F238E27FC236}">
                <a16:creationId xmlns:a16="http://schemas.microsoft.com/office/drawing/2014/main" xmlns="" id="{B91342D4-E45A-4E4C-9E9D-80A807E80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195388"/>
            <a:ext cx="22256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xmlns="" id="{6F7D41ED-9479-4561-A5E4-13487ADC80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>
            <a:extLst>
              <a:ext uri="{FF2B5EF4-FFF2-40B4-BE49-F238E27FC236}">
                <a16:creationId xmlns:a16="http://schemas.microsoft.com/office/drawing/2014/main" xmlns="" id="{8412D465-4F53-4419-9059-27DA7B8D75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4">
            <a:extLst>
              <a:ext uri="{FF2B5EF4-FFF2-40B4-BE49-F238E27FC236}">
                <a16:creationId xmlns:a16="http://schemas.microsoft.com/office/drawing/2014/main" xmlns="" id="{40640998-BAEF-4953-A707-7311A51B67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0" y="6313488"/>
            <a:ext cx="33147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>
                <a:ea typeface="+mn-ea"/>
                <a:cs typeface="Arial" pitchFamily="34" charset="0"/>
              </a:rPr>
              <a:t>#ActionNotWords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159" y="3556000"/>
            <a:ext cx="11348508" cy="1208613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159" y="4919132"/>
            <a:ext cx="11348508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4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57C5-CA2E-7B44-8433-D9F577493D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467910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CEB1FB-06A7-46F4-9B5E-9A78F29B6E4F}"/>
              </a:ext>
            </a:extLst>
          </p:cNvPr>
          <p:cNvSpPr/>
          <p:nvPr userDrawn="1"/>
        </p:nvSpPr>
        <p:spPr>
          <a:xfrm>
            <a:off x="0" y="6126163"/>
            <a:ext cx="1218882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grpSp>
        <p:nvGrpSpPr>
          <p:cNvPr id="5" name="Group 16">
            <a:extLst>
              <a:ext uri="{FF2B5EF4-FFF2-40B4-BE49-F238E27FC236}">
                <a16:creationId xmlns:a16="http://schemas.microsoft.com/office/drawing/2014/main" xmlns="" id="{0D522183-A519-4284-B432-0B9E188B3A9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4800" y="-1770063"/>
            <a:ext cx="16667163" cy="9779001"/>
            <a:chOff x="-5367867" y="-1769533"/>
            <a:chExt cx="16667931" cy="9779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3E54D304-F67D-4612-A0A4-03E40F693587}"/>
                </a:ext>
              </a:extLst>
            </p:cNvPr>
            <p:cNvSpPr/>
            <p:nvPr userDrawn="1"/>
          </p:nvSpPr>
          <p:spPr>
            <a:xfrm>
              <a:off x="-5367867" y="-1769533"/>
              <a:ext cx="9515913" cy="9517062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A2DB9E28-3460-4FD9-B1C9-269D12226E09}"/>
                </a:ext>
              </a:extLst>
            </p:cNvPr>
            <p:cNvSpPr/>
            <p:nvPr userDrawn="1"/>
          </p:nvSpPr>
          <p:spPr>
            <a:xfrm>
              <a:off x="8559913" y="-1336145"/>
              <a:ext cx="2740151" cy="2740025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83BDB3D-0EC7-4EE1-90C3-52FAD8C86AC6}"/>
                </a:ext>
              </a:extLst>
            </p:cNvPr>
            <p:cNvSpPr/>
            <p:nvPr userDrawn="1"/>
          </p:nvSpPr>
          <p:spPr>
            <a:xfrm>
              <a:off x="1396783" y="3691467"/>
              <a:ext cx="4316611" cy="431800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9" name="Picture 22" descr="DP wording.emf">
            <a:extLst>
              <a:ext uri="{FF2B5EF4-FFF2-40B4-BE49-F238E27FC236}">
                <a16:creationId xmlns:a16="http://schemas.microsoft.com/office/drawing/2014/main" xmlns="" id="{3CBBD62E-BC87-47F7-AA8C-EE1393DD4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97625"/>
            <a:ext cx="23526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33832025-186B-48FD-B613-53792898D08C}"/>
              </a:ext>
            </a:extLst>
          </p:cNvPr>
          <p:cNvSpPr/>
          <p:nvPr userDrawn="1"/>
        </p:nvSpPr>
        <p:spPr>
          <a:xfrm>
            <a:off x="-1265238" y="1803400"/>
            <a:ext cx="2530476" cy="25320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xmlns="" id="{1FA7E04B-E5C8-427A-B339-515589A3B3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0" y="6313488"/>
            <a:ext cx="33147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>
                <a:ea typeface="+mn-ea"/>
                <a:cs typeface="Arial" pitchFamily="34" charset="0"/>
              </a:rPr>
              <a:t>#buildingmomentum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4467" y="3187699"/>
            <a:ext cx="5218867" cy="1362075"/>
          </a:xfrm>
        </p:spPr>
        <p:txBody>
          <a:bodyPr anchor="t">
            <a:normAutofit/>
          </a:bodyPr>
          <a:lstStyle>
            <a:lvl1pPr algn="l">
              <a:defRPr sz="2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4467" y="1535114"/>
            <a:ext cx="5218867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6F2AE164-89CA-4A5B-B68F-F563551D27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61AE5-DF2A-4B34-953A-FE52E51301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7305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12335"/>
            <a:ext cx="10969943" cy="4679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AC6AF4F-6E5B-4011-BCC6-502CF287DF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160BA-F2E0-41C1-B5C2-2F86953BB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429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490133"/>
            <a:ext cx="5385514" cy="44534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1490133"/>
            <a:ext cx="5387630" cy="44534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0A27575-A8E9-45C8-8547-484458AB11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E5DEA-357B-48E4-A7EE-7005BFD65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6775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AAA2E762-7D10-41B1-A487-58F66191D8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8C62-4F8F-4BDC-B240-E4E3804B3D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6823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3D03D18D-B474-4375-99A5-A6430B2430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C11E9-9A3B-47B5-B0D3-5BD9C0F33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3397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>
            <a:extLst>
              <a:ext uri="{FF2B5EF4-FFF2-40B4-BE49-F238E27FC236}">
                <a16:creationId xmlns:a16="http://schemas.microsoft.com/office/drawing/2014/main" xmlns="" id="{10E7E2AD-5A9C-46C6-8721-ABAB1B61A37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67338" y="-1770063"/>
            <a:ext cx="16667163" cy="9779001"/>
            <a:chOff x="-5367867" y="-1769533"/>
            <a:chExt cx="16667931" cy="9779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FFDCBAD3-7C23-4ADC-BD29-C63C699F7B16}"/>
                </a:ext>
              </a:extLst>
            </p:cNvPr>
            <p:cNvSpPr/>
            <p:nvPr userDrawn="1"/>
          </p:nvSpPr>
          <p:spPr>
            <a:xfrm>
              <a:off x="-5367867" y="-1769533"/>
              <a:ext cx="9515914" cy="9517062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05D9DE0E-B7EB-42D9-8FF3-5885B0B6ACFE}"/>
                </a:ext>
              </a:extLst>
            </p:cNvPr>
            <p:cNvSpPr/>
            <p:nvPr userDrawn="1"/>
          </p:nvSpPr>
          <p:spPr>
            <a:xfrm>
              <a:off x="8559913" y="-1336145"/>
              <a:ext cx="2740151" cy="2740025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C01129CD-DB98-4E6A-A927-394974F257BC}"/>
                </a:ext>
              </a:extLst>
            </p:cNvPr>
            <p:cNvSpPr/>
            <p:nvPr userDrawn="1"/>
          </p:nvSpPr>
          <p:spPr>
            <a:xfrm>
              <a:off x="1396783" y="3691467"/>
              <a:ext cx="4316612" cy="431800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8" name="Picture 21" descr="DP logo_RGB.emf">
            <a:extLst>
              <a:ext uri="{FF2B5EF4-FFF2-40B4-BE49-F238E27FC236}">
                <a16:creationId xmlns:a16="http://schemas.microsoft.com/office/drawing/2014/main" xmlns="" id="{C768DC7A-F985-4CB4-9BF9-B815CA75F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195388"/>
            <a:ext cx="22256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xmlns="" id="{0FB41636-8B4D-458F-8C52-A9734BB109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>
            <a:extLst>
              <a:ext uri="{FF2B5EF4-FFF2-40B4-BE49-F238E27FC236}">
                <a16:creationId xmlns:a16="http://schemas.microsoft.com/office/drawing/2014/main" xmlns="" id="{C5FE54E6-D7E1-4D15-8E41-17FB04A868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4">
            <a:extLst>
              <a:ext uri="{FF2B5EF4-FFF2-40B4-BE49-F238E27FC236}">
                <a16:creationId xmlns:a16="http://schemas.microsoft.com/office/drawing/2014/main" xmlns="" id="{414701CA-B8FB-44DF-8DDE-DFD0899355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0" y="6313488"/>
            <a:ext cx="33147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>
                <a:ea typeface="+mn-ea"/>
                <a:cs typeface="Arial" pitchFamily="34" charset="0"/>
              </a:rPr>
              <a:t>#ActionNotWords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159" y="3556000"/>
            <a:ext cx="11348508" cy="1208613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159" y="4919132"/>
            <a:ext cx="11348508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761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64D268D-A23E-4C1C-A04A-8C125411F5A8}"/>
              </a:ext>
            </a:extLst>
          </p:cNvPr>
          <p:cNvSpPr/>
          <p:nvPr userDrawn="1"/>
        </p:nvSpPr>
        <p:spPr>
          <a:xfrm>
            <a:off x="0" y="6126163"/>
            <a:ext cx="1218882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grpSp>
        <p:nvGrpSpPr>
          <p:cNvPr id="5" name="Group 16">
            <a:extLst>
              <a:ext uri="{FF2B5EF4-FFF2-40B4-BE49-F238E27FC236}">
                <a16:creationId xmlns:a16="http://schemas.microsoft.com/office/drawing/2014/main" xmlns="" id="{97E3FCA2-D237-4410-8884-D7C4E0C6623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4800" y="-1770063"/>
            <a:ext cx="16667163" cy="9779001"/>
            <a:chOff x="-5367867" y="-1769533"/>
            <a:chExt cx="16667931" cy="9779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68907DEA-123C-4064-9BD7-DE7EBD64490F}"/>
                </a:ext>
              </a:extLst>
            </p:cNvPr>
            <p:cNvSpPr/>
            <p:nvPr userDrawn="1"/>
          </p:nvSpPr>
          <p:spPr>
            <a:xfrm>
              <a:off x="-5367867" y="-1769533"/>
              <a:ext cx="9515913" cy="9517062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EBCBD33A-B1FC-4D35-AC13-7EDD50368038}"/>
                </a:ext>
              </a:extLst>
            </p:cNvPr>
            <p:cNvSpPr/>
            <p:nvPr userDrawn="1"/>
          </p:nvSpPr>
          <p:spPr>
            <a:xfrm>
              <a:off x="8559913" y="-1336145"/>
              <a:ext cx="2740151" cy="2740025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B1CB17EA-9090-44C4-A3E6-06B11001C061}"/>
                </a:ext>
              </a:extLst>
            </p:cNvPr>
            <p:cNvSpPr/>
            <p:nvPr userDrawn="1"/>
          </p:nvSpPr>
          <p:spPr>
            <a:xfrm>
              <a:off x="1396783" y="3691467"/>
              <a:ext cx="4316611" cy="431800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9" name="Picture 22" descr="DP wording.emf">
            <a:extLst>
              <a:ext uri="{FF2B5EF4-FFF2-40B4-BE49-F238E27FC236}">
                <a16:creationId xmlns:a16="http://schemas.microsoft.com/office/drawing/2014/main" xmlns="" id="{FD4F05AA-5FD1-4F2E-840D-0EFFC8CF8F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97625"/>
            <a:ext cx="23526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DE4E3397-D8CF-496B-9A4E-158875010D82}"/>
              </a:ext>
            </a:extLst>
          </p:cNvPr>
          <p:cNvSpPr/>
          <p:nvPr userDrawn="1"/>
        </p:nvSpPr>
        <p:spPr>
          <a:xfrm>
            <a:off x="-1265238" y="1803400"/>
            <a:ext cx="2530476" cy="25320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xmlns="" id="{9AC23137-5F1B-4832-96A7-58E0DF8C36D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0" y="6313488"/>
            <a:ext cx="33147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>
                <a:ea typeface="+mn-ea"/>
                <a:cs typeface="Arial" pitchFamily="34" charset="0"/>
              </a:rPr>
              <a:t>#buildingmomentum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4467" y="3187699"/>
            <a:ext cx="5218867" cy="1362075"/>
          </a:xfrm>
        </p:spPr>
        <p:txBody>
          <a:bodyPr anchor="t">
            <a:normAutofit/>
          </a:bodyPr>
          <a:lstStyle>
            <a:lvl1pPr algn="l">
              <a:defRPr sz="2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4467" y="1535114"/>
            <a:ext cx="5218867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3D9EAFC-576C-4FDD-9B02-BCE5979185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EE76AF-F9FD-439A-A1D0-A95FEEB42B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5921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12335"/>
            <a:ext cx="10969943" cy="4679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4F945D31-B6A3-4CB8-8248-2EA43A0F40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34EE0F-73D8-4A52-BEC5-6FA73A3F3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2780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490133"/>
            <a:ext cx="5385514" cy="44534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1490133"/>
            <a:ext cx="5387630" cy="44534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0A7100E-4E63-4D04-A091-1BC802D26C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D6C8E9-BB5A-486E-A875-8CB4C6AA6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5648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BCD9711F-1EA4-4896-924F-44BD2A6B4D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101966-4B98-4D9A-BE6C-892B68DA0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91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57C5-CA2E-7B44-8433-D9F577493D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070461"/>
      </p:ext>
    </p:extLst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C1699456-A384-433D-A88F-D41396D899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8DE198-E53C-46AF-A7A8-4A5E7E9EFA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53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5367867" y="-1769533"/>
            <a:ext cx="16667931" cy="9779000"/>
            <a:chOff x="-5367867" y="-1769533"/>
            <a:chExt cx="16667931" cy="9779000"/>
          </a:xfrm>
        </p:grpSpPr>
        <p:sp>
          <p:nvSpPr>
            <p:cNvPr id="10" name="Oval 9"/>
            <p:cNvSpPr/>
            <p:nvPr userDrawn="1"/>
          </p:nvSpPr>
          <p:spPr>
            <a:xfrm>
              <a:off x="-5367867" y="-1769533"/>
              <a:ext cx="9516530" cy="951653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8559801" y="-1336264"/>
              <a:ext cx="2740263" cy="2740263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1396098" y="3691467"/>
              <a:ext cx="4318004" cy="431800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159" y="3556000"/>
            <a:ext cx="11348508" cy="1208613"/>
          </a:xfrm>
        </p:spPr>
        <p:txBody>
          <a:bodyPr lIns="0" tIns="0" rIns="0" bIns="0" anchor="b">
            <a:noAutofit/>
          </a:bodyPr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159" y="4919132"/>
            <a:ext cx="11348508" cy="685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Picture 8" descr="DP logo_RGB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49" y="1196020"/>
            <a:ext cx="2225927" cy="222781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572000" y="631384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#</a:t>
            </a:r>
            <a:r>
              <a:rPr lang="en-US" b="1" baseline="0" dirty="0" err="1"/>
              <a:t>ActionNotWords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329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26164"/>
            <a:ext cx="12188825" cy="73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5384800" y="-1769533"/>
            <a:ext cx="16667931" cy="9779000"/>
            <a:chOff x="-5367867" y="-1769533"/>
            <a:chExt cx="16667931" cy="9779000"/>
          </a:xfrm>
        </p:grpSpPr>
        <p:sp>
          <p:nvSpPr>
            <p:cNvPr id="11" name="Oval 10"/>
            <p:cNvSpPr/>
            <p:nvPr userDrawn="1"/>
          </p:nvSpPr>
          <p:spPr>
            <a:xfrm>
              <a:off x="-5367867" y="-1769533"/>
              <a:ext cx="9516530" cy="951653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8559801" y="-1336264"/>
              <a:ext cx="2740263" cy="2740263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1396098" y="3691467"/>
              <a:ext cx="4318004" cy="431800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 descr="DP wording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6397378"/>
            <a:ext cx="2353733" cy="187624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-1265767" y="1803399"/>
            <a:ext cx="2531533" cy="25315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4467" y="3187699"/>
            <a:ext cx="5218867" cy="1362075"/>
          </a:xfrm>
        </p:spPr>
        <p:txBody>
          <a:bodyPr lIns="0" tIns="0" rIns="0" bIns="0" anchor="t">
            <a:normAutofit/>
          </a:bodyPr>
          <a:lstStyle>
            <a:lvl1pPr algn="l">
              <a:defRPr sz="2200" b="0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4467" y="1535114"/>
            <a:ext cx="5218867" cy="150018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57C5-CA2E-7B44-8433-D9F577493D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572000" y="631384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#</a:t>
            </a:r>
            <a:r>
              <a:rPr lang="en-US" b="1" baseline="0" dirty="0" err="1"/>
              <a:t>ActionNotWords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23592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12335"/>
            <a:ext cx="10969943" cy="467999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57C5-CA2E-7B44-8433-D9F577493D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14333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emf"/><Relationship Id="rId1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emf"/><Relationship Id="rId10" Type="http://schemas.openxmlformats.org/officeDocument/2006/relationships/image" Target="../media/image3.emf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emf"/><Relationship Id="rId12" Type="http://schemas.openxmlformats.org/officeDocument/2006/relationships/image" Target="../media/image5.emf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theme" Target="../theme/theme10.xml"/><Relationship Id="rId8" Type="http://schemas.openxmlformats.org/officeDocument/2006/relationships/image" Target="../media/image1.png"/><Relationship Id="rId9" Type="http://schemas.openxmlformats.org/officeDocument/2006/relationships/image" Target="../media/image2.emf"/><Relationship Id="rId10" Type="http://schemas.openxmlformats.org/officeDocument/2006/relationships/image" Target="../media/image3.emf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emf"/><Relationship Id="rId12" Type="http://schemas.openxmlformats.org/officeDocument/2006/relationships/image" Target="../media/image5.emf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theme" Target="../theme/theme11.xml"/><Relationship Id="rId8" Type="http://schemas.openxmlformats.org/officeDocument/2006/relationships/image" Target="../media/image1.png"/><Relationship Id="rId9" Type="http://schemas.openxmlformats.org/officeDocument/2006/relationships/image" Target="../media/image2.emf"/><Relationship Id="rId10" Type="http://schemas.openxmlformats.org/officeDocument/2006/relationships/image" Target="../media/image3.emf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emf"/><Relationship Id="rId12" Type="http://schemas.openxmlformats.org/officeDocument/2006/relationships/image" Target="../media/image5.emf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theme" Target="../theme/theme12.xml"/><Relationship Id="rId8" Type="http://schemas.openxmlformats.org/officeDocument/2006/relationships/image" Target="../media/image1.png"/><Relationship Id="rId9" Type="http://schemas.openxmlformats.org/officeDocument/2006/relationships/image" Target="../media/image2.emf"/><Relationship Id="rId10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emf"/><Relationship Id="rId1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8" Type="http://schemas.openxmlformats.org/officeDocument/2006/relationships/image" Target="../media/image1.png"/><Relationship Id="rId9" Type="http://schemas.openxmlformats.org/officeDocument/2006/relationships/image" Target="../media/image2.emf"/><Relationship Id="rId10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theme" Target="../theme/theme4.xml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theme" Target="../theme/theme5.xml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theme" Target="../theme/theme6.xml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theme" Target="../theme/theme7.xml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theme" Target="../theme/theme8.xml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emf"/><Relationship Id="rId12" Type="http://schemas.openxmlformats.org/officeDocument/2006/relationships/image" Target="../media/image5.emf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theme" Target="../theme/theme9.xml"/><Relationship Id="rId8" Type="http://schemas.openxmlformats.org/officeDocument/2006/relationships/image" Target="../media/image1.png"/><Relationship Id="rId9" Type="http://schemas.openxmlformats.org/officeDocument/2006/relationships/image" Target="../media/image2.emf"/><Relationship Id="rId10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779"/>
            <a:ext cx="12188825" cy="68564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126164"/>
            <a:ext cx="12188825" cy="73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5384800" y="-1769533"/>
            <a:ext cx="16667931" cy="9779000"/>
            <a:chOff x="-5367867" y="-1769533"/>
            <a:chExt cx="16667931" cy="9779000"/>
          </a:xfrm>
        </p:grpSpPr>
        <p:sp>
          <p:nvSpPr>
            <p:cNvPr id="9" name="Oval 8"/>
            <p:cNvSpPr/>
            <p:nvPr userDrawn="1"/>
          </p:nvSpPr>
          <p:spPr>
            <a:xfrm>
              <a:off x="-5367867" y="-1769533"/>
              <a:ext cx="9516530" cy="951653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8559801" y="-1336264"/>
              <a:ext cx="2740263" cy="2740263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1396098" y="3691467"/>
              <a:ext cx="4318004" cy="431800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101601"/>
            <a:ext cx="10969944" cy="12107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3834" y="6126165"/>
            <a:ext cx="2965608" cy="730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fld id="{A67B57C5-CA2E-7B44-8433-D9F577493D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DP wording.em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6397378"/>
            <a:ext cx="2353733" cy="187624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09441" y="1312336"/>
            <a:ext cx="10969943" cy="45635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-474451" y="228444"/>
            <a:ext cx="957052" cy="957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0" y="631384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#</a:t>
            </a:r>
            <a:r>
              <a:rPr lang="en-US" b="1" baseline="0" dirty="0" err="1"/>
              <a:t>ActionNotWords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38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1000"/>
        </a:spcBef>
        <a:buSzPct val="100000"/>
        <a:buFontTx/>
        <a:buBlip>
          <a:blip r:embed="rId10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1000"/>
        </a:spcBef>
        <a:buSzPct val="100000"/>
        <a:buFontTx/>
        <a:buBlip>
          <a:blip r:embed="rId11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1000"/>
        </a:spcBef>
        <a:buSzPct val="100000"/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6126163"/>
            <a:ext cx="1218882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076" name="Group 7"/>
          <p:cNvGrpSpPr>
            <a:grpSpLocks/>
          </p:cNvGrpSpPr>
          <p:nvPr userDrawn="1"/>
        </p:nvGrpSpPr>
        <p:grpSpPr bwMode="auto">
          <a:xfrm>
            <a:off x="-5384800" y="-1770063"/>
            <a:ext cx="16667163" cy="9779001"/>
            <a:chOff x="-5367867" y="-1769533"/>
            <a:chExt cx="16667931" cy="9779000"/>
          </a:xfrm>
        </p:grpSpPr>
        <p:sp>
          <p:nvSpPr>
            <p:cNvPr id="9" name="Oval 8"/>
            <p:cNvSpPr/>
            <p:nvPr userDrawn="1"/>
          </p:nvSpPr>
          <p:spPr>
            <a:xfrm>
              <a:off x="-5367867" y="-1769533"/>
              <a:ext cx="9515913" cy="9517062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8559913" y="-1336145"/>
              <a:ext cx="2740151" cy="2740025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1396783" y="3691467"/>
              <a:ext cx="4316611" cy="431800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01600"/>
            <a:ext cx="1096962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3463" y="6126163"/>
            <a:ext cx="2965450" cy="7302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smtClean="0"/>
            </a:lvl1pPr>
          </a:lstStyle>
          <a:p>
            <a:pPr>
              <a:defRPr/>
            </a:pPr>
            <a:fld id="{2CCAF3F0-025B-44A8-AC73-331A02EC9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9" name="Picture 14" descr="DP wording.em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97625"/>
            <a:ext cx="23526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12863"/>
            <a:ext cx="109696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-474663" y="228600"/>
            <a:ext cx="957263" cy="9572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0" y="631384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#</a:t>
            </a:r>
            <a:r>
              <a:rPr lang="en-US" b="1" baseline="0" dirty="0" err="1"/>
              <a:t>buildingmomentum</a:t>
            </a:r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10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hf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anose="020B0600070205080204" pitchFamily="34" charset="-128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anose="020B0600070205080204" pitchFamily="34" charset="-128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anose="020B0600070205080204" pitchFamily="34" charset="-128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anose="020B0600070205080204" pitchFamily="34" charset="-128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00000"/>
        <a:buBlip>
          <a:blip r:embed="rId10"/>
        </a:buBlip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00000"/>
        <a:buBlip>
          <a:blip r:embed="rId11"/>
        </a:buBlip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00000"/>
        <a:buBlip>
          <a:blip r:embed="rId12"/>
        </a:buBlip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>
            <a:extLst>
              <a:ext uri="{FF2B5EF4-FFF2-40B4-BE49-F238E27FC236}">
                <a16:creationId xmlns:a16="http://schemas.microsoft.com/office/drawing/2014/main" xmlns="" id="{DFFD6FD1-5A32-49FA-8801-C7B3D62610C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7EFDC0C-8654-4B85-A35F-D92AC09D736F}"/>
              </a:ext>
            </a:extLst>
          </p:cNvPr>
          <p:cNvSpPr/>
          <p:nvPr userDrawn="1"/>
        </p:nvSpPr>
        <p:spPr>
          <a:xfrm>
            <a:off x="0" y="6126163"/>
            <a:ext cx="1218882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grpSp>
        <p:nvGrpSpPr>
          <p:cNvPr id="3076" name="Group 7">
            <a:extLst>
              <a:ext uri="{FF2B5EF4-FFF2-40B4-BE49-F238E27FC236}">
                <a16:creationId xmlns:a16="http://schemas.microsoft.com/office/drawing/2014/main" xmlns="" id="{64CD7932-0277-49F4-80A3-D853660F47F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4800" y="-1770063"/>
            <a:ext cx="16667163" cy="9779001"/>
            <a:chOff x="-5367867" y="-1769533"/>
            <a:chExt cx="16667931" cy="9779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4E2211BD-5E0F-4B06-BC6A-7843288C6BFB}"/>
                </a:ext>
              </a:extLst>
            </p:cNvPr>
            <p:cNvSpPr/>
            <p:nvPr userDrawn="1"/>
          </p:nvSpPr>
          <p:spPr>
            <a:xfrm>
              <a:off x="-5367867" y="-1769533"/>
              <a:ext cx="9515913" cy="9517062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B5BDD5F5-0E6F-4F4D-A985-F246359F7078}"/>
                </a:ext>
              </a:extLst>
            </p:cNvPr>
            <p:cNvSpPr/>
            <p:nvPr userDrawn="1"/>
          </p:nvSpPr>
          <p:spPr>
            <a:xfrm>
              <a:off x="8559913" y="-1336145"/>
              <a:ext cx="2740151" cy="2740025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C25D008F-623D-4DBB-B951-3ACC6371BE5E}"/>
                </a:ext>
              </a:extLst>
            </p:cNvPr>
            <p:cNvSpPr/>
            <p:nvPr userDrawn="1"/>
          </p:nvSpPr>
          <p:spPr>
            <a:xfrm>
              <a:off x="1396783" y="3691467"/>
              <a:ext cx="4316611" cy="431800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077" name="Title Placeholder 1">
            <a:extLst>
              <a:ext uri="{FF2B5EF4-FFF2-40B4-BE49-F238E27FC236}">
                <a16:creationId xmlns:a16="http://schemas.microsoft.com/office/drawing/2014/main" xmlns="" id="{6F238F25-9803-47F1-8192-994FF0E6C3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01600"/>
            <a:ext cx="1096962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1E859-CA3F-450F-B6DA-4B4389644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3463" y="6126163"/>
            <a:ext cx="2965450" cy="7302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/>
            </a:lvl1pPr>
          </a:lstStyle>
          <a:p>
            <a:pPr>
              <a:defRPr/>
            </a:pPr>
            <a:fld id="{E7EACC74-52E9-41F2-AF23-0BDEB8A60D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9" name="Picture 14" descr="DP wording.emf">
            <a:extLst>
              <a:ext uri="{FF2B5EF4-FFF2-40B4-BE49-F238E27FC236}">
                <a16:creationId xmlns:a16="http://schemas.microsoft.com/office/drawing/2014/main" xmlns="" id="{AB3AD981-2941-4471-8E7E-9F760CD13A0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97625"/>
            <a:ext cx="23526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Placeholder 2">
            <a:extLst>
              <a:ext uri="{FF2B5EF4-FFF2-40B4-BE49-F238E27FC236}">
                <a16:creationId xmlns:a16="http://schemas.microsoft.com/office/drawing/2014/main" xmlns="" id="{20A97C92-9EDC-4764-9711-7075C72BFC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312863"/>
            <a:ext cx="109696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E0648CF6-7077-42FD-AC79-CF78211A6E93}"/>
              </a:ext>
            </a:extLst>
          </p:cNvPr>
          <p:cNvSpPr/>
          <p:nvPr userDrawn="1"/>
        </p:nvSpPr>
        <p:spPr>
          <a:xfrm>
            <a:off x="-474663" y="228600"/>
            <a:ext cx="957263" cy="9572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3082" name="TextBox 13">
            <a:extLst>
              <a:ext uri="{FF2B5EF4-FFF2-40B4-BE49-F238E27FC236}">
                <a16:creationId xmlns:a16="http://schemas.microsoft.com/office/drawing/2014/main" xmlns="" id="{5CC72A7B-A99B-4732-AAE9-089A382A20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0" y="6313488"/>
            <a:ext cx="33147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>
                <a:ea typeface="+mn-ea"/>
                <a:cs typeface="Arial" pitchFamily="34" charset="0"/>
              </a:rPr>
              <a:t>#ActionNotWords</a:t>
            </a:r>
          </a:p>
        </p:txBody>
      </p:sp>
    </p:spTree>
    <p:extLst>
      <p:ext uri="{BB962C8B-B14F-4D97-AF65-F5344CB8AC3E}">
        <p14:creationId xmlns:p14="http://schemas.microsoft.com/office/powerpoint/2010/main" val="359330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</p:sldLayoutIdLst>
  <p:hf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anose="020B0600070205080204" pitchFamily="34" charset="-128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anose="020B0600070205080204" pitchFamily="34" charset="-128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anose="020B0600070205080204" pitchFamily="34" charset="-128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anose="020B0600070205080204" pitchFamily="34" charset="-128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00000"/>
        <a:buBlip>
          <a:blip r:embed="rId10"/>
        </a:buBlip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00000"/>
        <a:buBlip>
          <a:blip r:embed="rId11"/>
        </a:buBlip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00000"/>
        <a:buBlip>
          <a:blip r:embed="rId12"/>
        </a:buBlip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>
            <a:extLst>
              <a:ext uri="{FF2B5EF4-FFF2-40B4-BE49-F238E27FC236}">
                <a16:creationId xmlns:a16="http://schemas.microsoft.com/office/drawing/2014/main" xmlns="" id="{64C92D5A-D246-4B8E-8C33-A3F31BEE779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E2E12E3-E084-4FB6-89CD-BFCE66656854}"/>
              </a:ext>
            </a:extLst>
          </p:cNvPr>
          <p:cNvSpPr/>
          <p:nvPr userDrawn="1"/>
        </p:nvSpPr>
        <p:spPr>
          <a:xfrm>
            <a:off x="0" y="6126163"/>
            <a:ext cx="1218882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grpSp>
        <p:nvGrpSpPr>
          <p:cNvPr id="15364" name="Group 7">
            <a:extLst>
              <a:ext uri="{FF2B5EF4-FFF2-40B4-BE49-F238E27FC236}">
                <a16:creationId xmlns:a16="http://schemas.microsoft.com/office/drawing/2014/main" xmlns="" id="{3113A333-3925-45C6-8425-8664ADDF6BE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4800" y="-1770063"/>
            <a:ext cx="16667163" cy="9779001"/>
            <a:chOff x="-5367867" y="-1769533"/>
            <a:chExt cx="16667931" cy="9779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070143C-CB53-438C-B55A-E54FEAC16E81}"/>
                </a:ext>
              </a:extLst>
            </p:cNvPr>
            <p:cNvSpPr/>
            <p:nvPr userDrawn="1"/>
          </p:nvSpPr>
          <p:spPr>
            <a:xfrm>
              <a:off x="-5367867" y="-1769533"/>
              <a:ext cx="9515913" cy="9517062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6ADE0C1F-4E39-41B4-9B7A-3B7E486A14E6}"/>
                </a:ext>
              </a:extLst>
            </p:cNvPr>
            <p:cNvSpPr/>
            <p:nvPr userDrawn="1"/>
          </p:nvSpPr>
          <p:spPr>
            <a:xfrm>
              <a:off x="8559913" y="-1336145"/>
              <a:ext cx="2740151" cy="2740025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85D97E3-2A92-42DF-899F-60324803E8F8}"/>
                </a:ext>
              </a:extLst>
            </p:cNvPr>
            <p:cNvSpPr/>
            <p:nvPr userDrawn="1"/>
          </p:nvSpPr>
          <p:spPr>
            <a:xfrm>
              <a:off x="1396783" y="3691467"/>
              <a:ext cx="4316611" cy="431800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5365" name="Title Placeholder 1">
            <a:extLst>
              <a:ext uri="{FF2B5EF4-FFF2-40B4-BE49-F238E27FC236}">
                <a16:creationId xmlns:a16="http://schemas.microsoft.com/office/drawing/2014/main" xmlns="" id="{5FEFBC6C-DA38-4C4A-8B50-7CCFFC1D92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01600"/>
            <a:ext cx="1096962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9A310E-1AF8-4F47-A704-E9ABC05CB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3463" y="6126163"/>
            <a:ext cx="2965450" cy="7302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/>
            </a:lvl1pPr>
          </a:lstStyle>
          <a:p>
            <a:fld id="{C5893164-112D-4451-8764-013E6286DDA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5367" name="Picture 14" descr="DP wording.emf">
            <a:extLst>
              <a:ext uri="{FF2B5EF4-FFF2-40B4-BE49-F238E27FC236}">
                <a16:creationId xmlns:a16="http://schemas.microsoft.com/office/drawing/2014/main" xmlns="" id="{E4C0BE7C-7892-48D2-9B67-4A70BD1ECEA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97625"/>
            <a:ext cx="23526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Placeholder 2">
            <a:extLst>
              <a:ext uri="{FF2B5EF4-FFF2-40B4-BE49-F238E27FC236}">
                <a16:creationId xmlns:a16="http://schemas.microsoft.com/office/drawing/2014/main" xmlns="" id="{DB68F795-124D-4FCF-A4AA-2F51B46C9F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312863"/>
            <a:ext cx="109696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62D3BA6-63B1-44C8-B4C8-30A973C95DFE}"/>
              </a:ext>
            </a:extLst>
          </p:cNvPr>
          <p:cNvSpPr/>
          <p:nvPr userDrawn="1"/>
        </p:nvSpPr>
        <p:spPr>
          <a:xfrm>
            <a:off x="-474663" y="228600"/>
            <a:ext cx="957263" cy="9572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3082" name="TextBox 13">
            <a:extLst>
              <a:ext uri="{FF2B5EF4-FFF2-40B4-BE49-F238E27FC236}">
                <a16:creationId xmlns:a16="http://schemas.microsoft.com/office/drawing/2014/main" xmlns="" id="{E113AF1F-FE5F-49DB-A98A-202634E290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0" y="6313488"/>
            <a:ext cx="33147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>
                <a:ea typeface="+mn-ea"/>
                <a:cs typeface="Arial" pitchFamily="34" charset="0"/>
              </a:rPr>
              <a:t>#ActionNotWords</a:t>
            </a:r>
          </a:p>
        </p:txBody>
      </p:sp>
    </p:spTree>
    <p:extLst>
      <p:ext uri="{BB962C8B-B14F-4D97-AF65-F5344CB8AC3E}">
        <p14:creationId xmlns:p14="http://schemas.microsoft.com/office/powerpoint/2010/main" val="75237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</p:sldLayoutIdLst>
  <p:hf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anose="020B0600070205080204" pitchFamily="34" charset="-128"/>
          <a:cs typeface="MS PGothic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anose="020B0600070205080204" pitchFamily="34" charset="-128"/>
          <a:cs typeface="MS PGothic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anose="020B0600070205080204" pitchFamily="34" charset="-128"/>
          <a:cs typeface="MS PGothic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anose="020B0600070205080204" pitchFamily="34" charset="-128"/>
          <a:cs typeface="MS PGothic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00000"/>
        <a:buBlip>
          <a:blip r:embed="rId10"/>
        </a:buBlip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00000"/>
        <a:buBlip>
          <a:blip r:embed="rId11"/>
        </a:buBlip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00000"/>
        <a:buBlip>
          <a:blip r:embed="rId12"/>
        </a:buBlip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779"/>
            <a:ext cx="12188825" cy="68564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126164"/>
            <a:ext cx="12188825" cy="73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5384800" y="-1769533"/>
            <a:ext cx="16667931" cy="9779000"/>
            <a:chOff x="-5367867" y="-1769533"/>
            <a:chExt cx="16667931" cy="9779000"/>
          </a:xfrm>
        </p:grpSpPr>
        <p:sp>
          <p:nvSpPr>
            <p:cNvPr id="9" name="Oval 8"/>
            <p:cNvSpPr/>
            <p:nvPr userDrawn="1"/>
          </p:nvSpPr>
          <p:spPr>
            <a:xfrm>
              <a:off x="-5367867" y="-1769533"/>
              <a:ext cx="9516530" cy="951653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8559801" y="-1336264"/>
              <a:ext cx="2740263" cy="2740263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1396098" y="3691467"/>
              <a:ext cx="4318004" cy="431800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101601"/>
            <a:ext cx="10969944" cy="12107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3834" y="6126165"/>
            <a:ext cx="2965608" cy="730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fld id="{A67B57C5-CA2E-7B44-8433-D9F577493D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DP wording.em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6397378"/>
            <a:ext cx="2353733" cy="187624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09441" y="1312336"/>
            <a:ext cx="10969943" cy="45635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-474451" y="228444"/>
            <a:ext cx="957052" cy="9570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0" y="631384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#</a:t>
            </a:r>
            <a:r>
              <a:rPr lang="en-US" b="1" baseline="0" dirty="0" err="1"/>
              <a:t>ActionNotWords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36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1000"/>
        </a:spcBef>
        <a:buSzPct val="100000"/>
        <a:buFontTx/>
        <a:buBlip>
          <a:blip r:embed="rId10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1000"/>
        </a:spcBef>
        <a:buSzPct val="100000"/>
        <a:buFontTx/>
        <a:buBlip>
          <a:blip r:embed="rId11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1000"/>
        </a:spcBef>
        <a:buSzPct val="100000"/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269102"/>
            <a:ext cx="12187386" cy="58745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1965" tIns="40965" rIns="81965" bIns="4096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72888">
              <a:defRPr/>
            </a:pPr>
            <a:endParaRPr lang="en-GB" altLang="en-US" sz="997" b="1">
              <a:solidFill>
                <a:prstClr val="white"/>
              </a:solidFill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534017" y="424756"/>
            <a:ext cx="11119352" cy="97909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100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534017" y="1470086"/>
            <a:ext cx="11119352" cy="457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4017" y="6269102"/>
            <a:ext cx="388638" cy="5874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771509" eaLnBrk="1" hangingPunct="1">
              <a:defRPr sz="1269">
                <a:solidFill>
                  <a:srgbClr val="6B6B6A"/>
                </a:solidFill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e-IL" altLang="en-US"/>
          </a:p>
        </p:txBody>
      </p:sp>
      <p:pic>
        <p:nvPicPr>
          <p:cNvPr id="4102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515" y="6453402"/>
            <a:ext cx="1589096" cy="23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03" name="Straight Connector 6"/>
          <p:cNvCxnSpPr>
            <a:cxnSpLocks noChangeShapeType="1"/>
          </p:cNvCxnSpPr>
          <p:nvPr userDrawn="1"/>
        </p:nvCxnSpPr>
        <p:spPr bwMode="auto">
          <a:xfrm>
            <a:off x="951443" y="6431805"/>
            <a:ext cx="0" cy="203018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06898" y="6367011"/>
            <a:ext cx="4115239" cy="3642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772888" eaLnBrk="1" hangingPunct="1">
              <a:lnSpc>
                <a:spcPts val="853"/>
              </a:lnSpc>
              <a:defRPr sz="816" b="1">
                <a:solidFill>
                  <a:srgbClr val="18AF94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>
              <a:solidFill>
                <a:srgbClr val="6B6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1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transition xmlns:p14="http://schemas.microsoft.com/office/powerpoint/2010/main">
    <p:cut/>
  </p:transition>
  <p:hf hdr="0" dt="0"/>
  <p:txStyles>
    <p:titleStyle>
      <a:lvl1pPr algn="l" rtl="0" eaLnBrk="0" fontAlgn="base" hangingPunct="0">
        <a:lnSpc>
          <a:spcPts val="2901"/>
        </a:lnSpc>
        <a:spcBef>
          <a:spcPct val="0"/>
        </a:spcBef>
        <a:spcAft>
          <a:spcPct val="0"/>
        </a:spcAft>
        <a:defRPr sz="2901" b="1" cap="all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ts val="2901"/>
        </a:lnSpc>
        <a:spcBef>
          <a:spcPct val="0"/>
        </a:spcBef>
        <a:spcAft>
          <a:spcPct val="0"/>
        </a:spcAft>
        <a:defRPr sz="2901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ts val="2901"/>
        </a:lnSpc>
        <a:spcBef>
          <a:spcPct val="0"/>
        </a:spcBef>
        <a:spcAft>
          <a:spcPct val="0"/>
        </a:spcAft>
        <a:defRPr sz="2901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ts val="2901"/>
        </a:lnSpc>
        <a:spcBef>
          <a:spcPct val="0"/>
        </a:spcBef>
        <a:spcAft>
          <a:spcPct val="0"/>
        </a:spcAft>
        <a:defRPr sz="2901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ts val="2901"/>
        </a:lnSpc>
        <a:spcBef>
          <a:spcPct val="0"/>
        </a:spcBef>
        <a:spcAft>
          <a:spcPct val="0"/>
        </a:spcAft>
        <a:defRPr sz="2901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5pPr>
      <a:lvl6pPr marL="42080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629">
          <a:solidFill>
            <a:schemeClr val="bg2"/>
          </a:solidFill>
          <a:latin typeface="Arial" charset="0"/>
        </a:defRPr>
      </a:lvl6pPr>
      <a:lvl7pPr marL="841598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629">
          <a:solidFill>
            <a:schemeClr val="bg2"/>
          </a:solidFill>
          <a:latin typeface="Arial" charset="0"/>
        </a:defRPr>
      </a:lvl7pPr>
      <a:lvl8pPr marL="1262392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629">
          <a:solidFill>
            <a:schemeClr val="bg2"/>
          </a:solidFill>
          <a:latin typeface="Arial" charset="0"/>
        </a:defRPr>
      </a:lvl8pPr>
      <a:lvl9pPr marL="1683189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629">
          <a:solidFill>
            <a:schemeClr val="bg2"/>
          </a:solidFill>
          <a:latin typeface="Arial" charset="0"/>
        </a:defRPr>
      </a:lvl9pPr>
    </p:titleStyle>
    <p:bodyStyle>
      <a:lvl1pPr marL="306590" indent="-306590" algn="l" rtl="0" eaLnBrk="0" fontAlgn="base" hangingPunct="0">
        <a:spcBef>
          <a:spcPct val="0"/>
        </a:spcBef>
        <a:spcAft>
          <a:spcPts val="510"/>
        </a:spcAft>
        <a:buFont typeface="Arial" panose="020B0604020202020204" pitchFamily="34" charset="0"/>
        <a:defRPr b="1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63558" indent="-253332" algn="l" rtl="0" eaLnBrk="0" fontAlgn="base" hangingPunct="0">
        <a:spcBef>
          <a:spcPct val="0"/>
        </a:spcBef>
        <a:spcAft>
          <a:spcPts val="510"/>
        </a:spcAft>
        <a:buSzPct val="130000"/>
        <a:buFont typeface="Arial" panose="020B0604020202020204" pitchFamily="34" charset="0"/>
        <a:defRPr lang="en-US" dirty="0">
          <a:solidFill>
            <a:schemeClr val="bg1"/>
          </a:solidFill>
          <a:latin typeface="+mn-lt"/>
          <a:ea typeface="MS PGothic" panose="020B0600070205080204" pitchFamily="34" charset="-128"/>
        </a:defRPr>
      </a:lvl2pPr>
      <a:lvl3pPr marL="179924" indent="-179924" algn="l" rtl="0" eaLnBrk="0" fontAlgn="base" hangingPunct="0">
        <a:spcBef>
          <a:spcPct val="0"/>
        </a:spcBef>
        <a:spcAft>
          <a:spcPts val="510"/>
        </a:spcAft>
        <a:buFont typeface="Arial" panose="020B0604020202020204" pitchFamily="34" charset="0"/>
        <a:buChar char="•"/>
        <a:defRPr>
          <a:solidFill>
            <a:schemeClr val="bg1"/>
          </a:solidFill>
          <a:latin typeface="+mn-lt"/>
          <a:ea typeface="MS PGothic" panose="020B0600070205080204" pitchFamily="34" charset="-128"/>
        </a:defRPr>
      </a:lvl3pPr>
      <a:lvl4pPr marL="362725" indent="-179924" algn="l" defTabSz="629012" rtl="0" eaLnBrk="0" fontAlgn="base" hangingPunct="0">
        <a:spcBef>
          <a:spcPct val="0"/>
        </a:spcBef>
        <a:spcAft>
          <a:spcPts val="510"/>
        </a:spcAft>
        <a:buFont typeface="Arial" panose="020B0604020202020204" pitchFamily="34" charset="0"/>
        <a:buChar char="•"/>
        <a:defRPr>
          <a:solidFill>
            <a:schemeClr val="bg1"/>
          </a:solidFill>
          <a:latin typeface="+mn-lt"/>
          <a:ea typeface="MS PGothic" panose="020B0600070205080204" pitchFamily="34" charset="-128"/>
        </a:defRPr>
      </a:lvl4pPr>
      <a:lvl5pPr marL="544088" indent="1091055" algn="l" rtl="0" eaLnBrk="0" fontAlgn="base" hangingPunct="0">
        <a:spcBef>
          <a:spcPct val="0"/>
        </a:spcBef>
        <a:spcAft>
          <a:spcPts val="510"/>
        </a:spcAft>
        <a:buFont typeface="Times CE" charset="0"/>
        <a:defRPr>
          <a:solidFill>
            <a:schemeClr val="bg1"/>
          </a:solidFill>
          <a:latin typeface="+mn-lt"/>
          <a:ea typeface="MS PGothic" panose="020B0600070205080204" pitchFamily="34" charset="-128"/>
        </a:defRPr>
      </a:lvl5pPr>
      <a:lvl6pPr marL="1526858" indent="-162201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6pPr>
      <a:lvl7pPr marL="1947662" indent="-162201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7pPr>
      <a:lvl8pPr marL="2368467" indent="-162201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8pPr>
      <a:lvl9pPr marL="2789266" indent="-162201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4159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420806" algn="l" defTabSz="84159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841598" algn="l" defTabSz="84159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3pPr>
      <a:lvl4pPr marL="1262392" algn="l" defTabSz="84159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683189" algn="l" defTabSz="84159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103998" algn="l" defTabSz="84159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524807" algn="l" defTabSz="84159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2945603" algn="l" defTabSz="84159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366398" algn="l" defTabSz="84159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269102"/>
            <a:ext cx="12187386" cy="58745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1965" tIns="40965" rIns="81965" bIns="4096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72888">
              <a:defRPr/>
            </a:pPr>
            <a:endParaRPr lang="en-GB" altLang="en-US" sz="997" b="1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534017" y="424756"/>
            <a:ext cx="11119352" cy="97909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40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534017" y="1470086"/>
            <a:ext cx="11119352" cy="457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4017" y="6269102"/>
            <a:ext cx="388638" cy="5874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771509" eaLnBrk="1" hangingPunct="1">
              <a:defRPr sz="1269">
                <a:solidFill>
                  <a:srgbClr val="6B6B6A"/>
                </a:solidFill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e-IL" altLang="en-US"/>
          </a:p>
        </p:txBody>
      </p:sp>
      <p:pic>
        <p:nvPicPr>
          <p:cNvPr id="14342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515" y="6453402"/>
            <a:ext cx="1589096" cy="23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3" name="Straight Connector 6"/>
          <p:cNvCxnSpPr>
            <a:cxnSpLocks noChangeShapeType="1"/>
          </p:cNvCxnSpPr>
          <p:nvPr userDrawn="1"/>
        </p:nvCxnSpPr>
        <p:spPr bwMode="auto">
          <a:xfrm>
            <a:off x="951443" y="6431805"/>
            <a:ext cx="0" cy="203018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06898" y="6367011"/>
            <a:ext cx="4115239" cy="3642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772888" eaLnBrk="1" hangingPunct="1">
              <a:lnSpc>
                <a:spcPts val="853"/>
              </a:lnSpc>
              <a:defRPr sz="816" b="1">
                <a:solidFill>
                  <a:srgbClr val="18AF94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>
              <a:solidFill>
                <a:srgbClr val="6B6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3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transition xmlns:p14="http://schemas.microsoft.com/office/powerpoint/2010/main">
    <p:cut/>
  </p:transition>
  <p:hf hdr="0" dt="0"/>
  <p:txStyles>
    <p:titleStyle>
      <a:lvl1pPr algn="l" rtl="0" eaLnBrk="0" fontAlgn="base" hangingPunct="0">
        <a:lnSpc>
          <a:spcPts val="2901"/>
        </a:lnSpc>
        <a:spcBef>
          <a:spcPct val="0"/>
        </a:spcBef>
        <a:spcAft>
          <a:spcPct val="0"/>
        </a:spcAft>
        <a:defRPr sz="2901" b="1" cap="all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ts val="2901"/>
        </a:lnSpc>
        <a:spcBef>
          <a:spcPct val="0"/>
        </a:spcBef>
        <a:spcAft>
          <a:spcPct val="0"/>
        </a:spcAft>
        <a:defRPr sz="2901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ts val="2901"/>
        </a:lnSpc>
        <a:spcBef>
          <a:spcPct val="0"/>
        </a:spcBef>
        <a:spcAft>
          <a:spcPct val="0"/>
        </a:spcAft>
        <a:defRPr sz="2901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ts val="2901"/>
        </a:lnSpc>
        <a:spcBef>
          <a:spcPct val="0"/>
        </a:spcBef>
        <a:spcAft>
          <a:spcPct val="0"/>
        </a:spcAft>
        <a:defRPr sz="2901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ts val="2901"/>
        </a:lnSpc>
        <a:spcBef>
          <a:spcPct val="0"/>
        </a:spcBef>
        <a:spcAft>
          <a:spcPct val="0"/>
        </a:spcAft>
        <a:defRPr sz="2901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5pPr>
      <a:lvl6pPr marL="42080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629">
          <a:solidFill>
            <a:schemeClr val="bg2"/>
          </a:solidFill>
          <a:latin typeface="Arial" charset="0"/>
        </a:defRPr>
      </a:lvl6pPr>
      <a:lvl7pPr marL="841598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629">
          <a:solidFill>
            <a:schemeClr val="bg2"/>
          </a:solidFill>
          <a:latin typeface="Arial" charset="0"/>
        </a:defRPr>
      </a:lvl7pPr>
      <a:lvl8pPr marL="1262392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629">
          <a:solidFill>
            <a:schemeClr val="bg2"/>
          </a:solidFill>
          <a:latin typeface="Arial" charset="0"/>
        </a:defRPr>
      </a:lvl8pPr>
      <a:lvl9pPr marL="1683189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629">
          <a:solidFill>
            <a:schemeClr val="bg2"/>
          </a:solidFill>
          <a:latin typeface="Arial" charset="0"/>
        </a:defRPr>
      </a:lvl9pPr>
    </p:titleStyle>
    <p:bodyStyle>
      <a:lvl1pPr marL="306590" indent="-306590" algn="l" rtl="0" eaLnBrk="0" fontAlgn="base" hangingPunct="0">
        <a:spcBef>
          <a:spcPct val="0"/>
        </a:spcBef>
        <a:spcAft>
          <a:spcPts val="510"/>
        </a:spcAft>
        <a:buFont typeface="Arial" panose="020B0604020202020204" pitchFamily="34" charset="0"/>
        <a:defRPr b="1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63558" indent="-253332" algn="l" rtl="0" eaLnBrk="0" fontAlgn="base" hangingPunct="0">
        <a:spcBef>
          <a:spcPct val="0"/>
        </a:spcBef>
        <a:spcAft>
          <a:spcPts val="510"/>
        </a:spcAft>
        <a:buSzPct val="130000"/>
        <a:buFont typeface="Arial" panose="020B0604020202020204" pitchFamily="34" charset="0"/>
        <a:defRPr lang="en-US" dirty="0">
          <a:solidFill>
            <a:schemeClr val="bg1"/>
          </a:solidFill>
          <a:latin typeface="+mn-lt"/>
          <a:ea typeface="MS PGothic" panose="020B0600070205080204" pitchFamily="34" charset="-128"/>
        </a:defRPr>
      </a:lvl2pPr>
      <a:lvl3pPr marL="179924" indent="-179924" algn="l" rtl="0" eaLnBrk="0" fontAlgn="base" hangingPunct="0">
        <a:spcBef>
          <a:spcPct val="0"/>
        </a:spcBef>
        <a:spcAft>
          <a:spcPts val="510"/>
        </a:spcAft>
        <a:buFont typeface="Arial" panose="020B0604020202020204" pitchFamily="34" charset="0"/>
        <a:buChar char="•"/>
        <a:defRPr>
          <a:solidFill>
            <a:schemeClr val="bg1"/>
          </a:solidFill>
          <a:latin typeface="+mn-lt"/>
          <a:ea typeface="MS PGothic" panose="020B0600070205080204" pitchFamily="34" charset="-128"/>
        </a:defRPr>
      </a:lvl3pPr>
      <a:lvl4pPr marL="362725" indent="-179924" algn="l" defTabSz="629012" rtl="0" eaLnBrk="0" fontAlgn="base" hangingPunct="0">
        <a:spcBef>
          <a:spcPct val="0"/>
        </a:spcBef>
        <a:spcAft>
          <a:spcPts val="510"/>
        </a:spcAft>
        <a:buFont typeface="Arial" panose="020B0604020202020204" pitchFamily="34" charset="0"/>
        <a:buChar char="•"/>
        <a:defRPr>
          <a:solidFill>
            <a:schemeClr val="bg1"/>
          </a:solidFill>
          <a:latin typeface="+mn-lt"/>
          <a:ea typeface="MS PGothic" panose="020B0600070205080204" pitchFamily="34" charset="-128"/>
        </a:defRPr>
      </a:lvl4pPr>
      <a:lvl5pPr marL="544088" indent="1091055" algn="l" rtl="0" eaLnBrk="0" fontAlgn="base" hangingPunct="0">
        <a:spcBef>
          <a:spcPct val="0"/>
        </a:spcBef>
        <a:spcAft>
          <a:spcPts val="510"/>
        </a:spcAft>
        <a:buFont typeface="Times CE" charset="0"/>
        <a:defRPr>
          <a:solidFill>
            <a:schemeClr val="bg1"/>
          </a:solidFill>
          <a:latin typeface="+mn-lt"/>
          <a:ea typeface="MS PGothic" panose="020B0600070205080204" pitchFamily="34" charset="-128"/>
        </a:defRPr>
      </a:lvl5pPr>
      <a:lvl6pPr marL="1526858" indent="-162201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6pPr>
      <a:lvl7pPr marL="1947662" indent="-162201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7pPr>
      <a:lvl8pPr marL="2368467" indent="-162201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8pPr>
      <a:lvl9pPr marL="2789266" indent="-162201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4159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420806" algn="l" defTabSz="84159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841598" algn="l" defTabSz="84159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3pPr>
      <a:lvl4pPr marL="1262392" algn="l" defTabSz="84159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683189" algn="l" defTabSz="84159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103998" algn="l" defTabSz="84159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524807" algn="l" defTabSz="84159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2945603" algn="l" defTabSz="84159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366398" algn="l" defTabSz="84159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269102"/>
            <a:ext cx="12187386" cy="58745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GB" altLang="en-US" sz="1088" b="1">
              <a:solidFill>
                <a:schemeClr val="bg1"/>
              </a:solidFill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534017" y="424756"/>
            <a:ext cx="11119352" cy="81639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534017" y="1241150"/>
            <a:ext cx="11119352" cy="457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4017" y="6269102"/>
            <a:ext cx="388638" cy="5874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69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e-IL" altLang="en-US"/>
          </a:p>
        </p:txBody>
      </p:sp>
      <p:pic>
        <p:nvPicPr>
          <p:cNvPr id="1030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515" y="6453402"/>
            <a:ext cx="1589096" cy="23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6"/>
          <p:cNvCxnSpPr>
            <a:cxnSpLocks noChangeShapeType="1"/>
          </p:cNvCxnSpPr>
          <p:nvPr userDrawn="1"/>
        </p:nvCxnSpPr>
        <p:spPr bwMode="auto">
          <a:xfrm>
            <a:off x="951443" y="6431805"/>
            <a:ext cx="0" cy="203018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715088" y="6368452"/>
            <a:ext cx="4689560" cy="331165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91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p:transition xmlns:p14="http://schemas.microsoft.com/office/powerpoint/2010/main">
    <p:cut/>
  </p:transition>
  <p:hf hdr="0" dt="0"/>
  <p:txStyles>
    <p:titleStyle>
      <a:lvl1pPr algn="l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083" b="1" cap="all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083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083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083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083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5pPr>
      <a:lvl6pPr marL="45139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720">
          <a:solidFill>
            <a:schemeClr val="bg2"/>
          </a:solidFill>
          <a:latin typeface="Arial" charset="0"/>
        </a:defRPr>
      </a:lvl6pPr>
      <a:lvl7pPr marL="90279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720">
          <a:solidFill>
            <a:schemeClr val="bg2"/>
          </a:solidFill>
          <a:latin typeface="Arial" charset="0"/>
        </a:defRPr>
      </a:lvl7pPr>
      <a:lvl8pPr marL="135418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720">
          <a:solidFill>
            <a:schemeClr val="bg2"/>
          </a:solidFill>
          <a:latin typeface="Arial" charset="0"/>
        </a:defRPr>
      </a:lvl8pPr>
      <a:lvl9pPr marL="1805581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720">
          <a:solidFill>
            <a:schemeClr val="bg2"/>
          </a:solidFill>
          <a:latin typeface="Arial" charset="0"/>
        </a:defRPr>
      </a:lvl9pPr>
    </p:titleStyle>
    <p:bodyStyle>
      <a:lvl1pPr marL="309468" indent="-309468" algn="l" rtl="0" eaLnBrk="0" fontAlgn="base" hangingPunct="0">
        <a:spcBef>
          <a:spcPct val="0"/>
        </a:spcBef>
        <a:spcAft>
          <a:spcPts val="1904"/>
        </a:spcAft>
        <a:buFont typeface="Arial" panose="020B0604020202020204" pitchFamily="34" charset="0"/>
        <a:defRPr sz="1813" b="1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72194" indent="-257651" algn="l" rtl="0" eaLnBrk="0" fontAlgn="base" hangingPunct="0">
        <a:spcBef>
          <a:spcPct val="0"/>
        </a:spcBef>
        <a:spcAft>
          <a:spcPts val="1904"/>
        </a:spcAft>
        <a:buSzPct val="130000"/>
        <a:buFont typeface="Arial" panose="020B0604020202020204" pitchFamily="34" charset="0"/>
        <a:defRPr lang="en-US" sz="1813" dirty="0">
          <a:solidFill>
            <a:schemeClr val="bg1"/>
          </a:solidFill>
          <a:latin typeface="+mn-lt"/>
          <a:ea typeface="MS PGothic" panose="020B0600070205080204" pitchFamily="34" charset="-128"/>
        </a:defRPr>
      </a:lvl2pPr>
      <a:lvl3pPr marL="195757" indent="-195757" algn="l" rtl="0" eaLnBrk="0" fontAlgn="base" hangingPunct="0">
        <a:spcBef>
          <a:spcPct val="0"/>
        </a:spcBef>
        <a:spcAft>
          <a:spcPts val="1904"/>
        </a:spcAft>
        <a:buFont typeface="Arial" panose="020B0604020202020204" pitchFamily="34" charset="0"/>
        <a:buChar char="•"/>
        <a:defRPr sz="1813">
          <a:solidFill>
            <a:schemeClr val="bg1"/>
          </a:solidFill>
          <a:latin typeface="+mn-lt"/>
          <a:ea typeface="MS PGothic" panose="020B0600070205080204" pitchFamily="34" charset="-128"/>
        </a:defRPr>
      </a:lvl3pPr>
      <a:lvl4pPr marL="390074" indent="-195757" algn="l" defTabSz="675073" rtl="0" eaLnBrk="0" fontAlgn="base" hangingPunct="0">
        <a:spcBef>
          <a:spcPct val="0"/>
        </a:spcBef>
        <a:spcAft>
          <a:spcPts val="1904"/>
        </a:spcAft>
        <a:buFont typeface="Arial" panose="020B0604020202020204" pitchFamily="34" charset="0"/>
        <a:buChar char="•"/>
        <a:defRPr sz="1813">
          <a:solidFill>
            <a:schemeClr val="bg1"/>
          </a:solidFill>
          <a:latin typeface="+mn-lt"/>
          <a:ea typeface="MS PGothic" panose="020B0600070205080204" pitchFamily="34" charset="-128"/>
        </a:defRPr>
      </a:lvl4pPr>
      <a:lvl5pPr marL="585831" indent="1069464" algn="l" rtl="0" eaLnBrk="0" fontAlgn="base" hangingPunct="0">
        <a:spcBef>
          <a:spcPct val="0"/>
        </a:spcBef>
        <a:spcAft>
          <a:spcPts val="1904"/>
        </a:spcAft>
        <a:buFont typeface="Times CE" charset="0"/>
        <a:defRPr sz="1813">
          <a:solidFill>
            <a:schemeClr val="bg1"/>
          </a:solidFill>
          <a:latin typeface="+mn-lt"/>
          <a:ea typeface="MS PGothic" panose="020B0600070205080204" pitchFamily="34" charset="-128"/>
        </a:defRPr>
      </a:lvl5pPr>
      <a:lvl6pPr marL="1637876" indent="-173977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6pPr>
      <a:lvl7pPr marL="2089272" indent="-173977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7pPr>
      <a:lvl8pPr marL="2540667" indent="-173977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8pPr>
      <a:lvl9pPr marL="2992062" indent="-173977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1396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02790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54186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05581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56977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08371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159767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11163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269102"/>
            <a:ext cx="12187386" cy="58745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2767" tIns="41380" rIns="82767" bIns="4138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GB" altLang="en-US" sz="1088" b="1">
              <a:solidFill>
                <a:prstClr val="white"/>
              </a:solidFill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534017" y="424756"/>
            <a:ext cx="11119352" cy="97909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6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534017" y="1470086"/>
            <a:ext cx="11119352" cy="457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4017" y="6269102"/>
            <a:ext cx="388638" cy="5874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69">
                <a:solidFill>
                  <a:srgbClr val="6B6B6A"/>
                </a:solidFill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e-IL" altLang="en-US"/>
          </a:p>
        </p:txBody>
      </p:sp>
      <p:pic>
        <p:nvPicPr>
          <p:cNvPr id="3078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515" y="6453402"/>
            <a:ext cx="1589096" cy="23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9" name="Straight Connector 6"/>
          <p:cNvCxnSpPr>
            <a:cxnSpLocks noChangeShapeType="1"/>
          </p:cNvCxnSpPr>
          <p:nvPr userDrawn="1"/>
        </p:nvCxnSpPr>
        <p:spPr bwMode="auto">
          <a:xfrm>
            <a:off x="951443" y="6431805"/>
            <a:ext cx="0" cy="203018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06898" y="6367011"/>
            <a:ext cx="4115239" cy="3642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hangingPunct="1">
              <a:lnSpc>
                <a:spcPts val="906"/>
              </a:lnSpc>
              <a:defRPr sz="816" b="1">
                <a:solidFill>
                  <a:srgbClr val="18AF9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>
              <a:solidFill>
                <a:srgbClr val="6B6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3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transition xmlns:p14="http://schemas.microsoft.com/office/powerpoint/2010/main">
    <p:cut/>
  </p:transition>
  <p:hf hdr="0" dt="0"/>
  <p:txStyles>
    <p:titleStyle>
      <a:lvl1pPr algn="l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2992" b="1" cap="all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2992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2992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2992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2992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5pPr>
      <a:lvl6pPr marL="45062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720">
          <a:solidFill>
            <a:schemeClr val="bg2"/>
          </a:solidFill>
          <a:latin typeface="Arial" charset="0"/>
        </a:defRPr>
      </a:lvl6pPr>
      <a:lvl7pPr marL="901253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720">
          <a:solidFill>
            <a:schemeClr val="bg2"/>
          </a:solidFill>
          <a:latin typeface="Arial" charset="0"/>
        </a:defRPr>
      </a:lvl7pPr>
      <a:lvl8pPr marL="135188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720">
          <a:solidFill>
            <a:schemeClr val="bg2"/>
          </a:solidFill>
          <a:latin typeface="Arial" charset="0"/>
        </a:defRPr>
      </a:lvl8pPr>
      <a:lvl9pPr marL="1802507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720">
          <a:solidFill>
            <a:schemeClr val="bg2"/>
          </a:solidFill>
          <a:latin typeface="Arial" charset="0"/>
        </a:defRPr>
      </a:lvl9pPr>
    </p:titleStyle>
    <p:bodyStyle>
      <a:lvl1pPr marL="308029" indent="-308029" algn="l" rtl="0" eaLnBrk="0" fontAlgn="base" hangingPunct="0">
        <a:spcBef>
          <a:spcPct val="0"/>
        </a:spcBef>
        <a:spcAft>
          <a:spcPts val="544"/>
        </a:spcAft>
        <a:buFont typeface="Arial" panose="020B0604020202020204" pitchFamily="34" charset="0"/>
        <a:defRPr b="1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70754" indent="-256211" algn="l" rtl="0" eaLnBrk="0" fontAlgn="base" hangingPunct="0">
        <a:spcBef>
          <a:spcPct val="0"/>
        </a:spcBef>
        <a:spcAft>
          <a:spcPts val="544"/>
        </a:spcAft>
        <a:buSzPct val="130000"/>
        <a:buFont typeface="Arial" panose="020B0604020202020204" pitchFamily="34" charset="0"/>
        <a:defRPr lang="en-US" dirty="0">
          <a:solidFill>
            <a:schemeClr val="bg1"/>
          </a:solidFill>
          <a:latin typeface="+mn-lt"/>
          <a:ea typeface="MS PGothic" panose="020B0600070205080204" pitchFamily="34" charset="-128"/>
        </a:defRPr>
      </a:lvl2pPr>
      <a:lvl3pPr marL="194318" indent="-194318" algn="l" rtl="0" eaLnBrk="0" fontAlgn="base" hangingPunct="0">
        <a:spcBef>
          <a:spcPct val="0"/>
        </a:spcBef>
        <a:spcAft>
          <a:spcPts val="544"/>
        </a:spcAft>
        <a:buFont typeface="Arial" panose="020B0604020202020204" pitchFamily="34" charset="0"/>
        <a:buChar char="•"/>
        <a:defRPr>
          <a:solidFill>
            <a:schemeClr val="bg1"/>
          </a:solidFill>
          <a:latin typeface="+mn-lt"/>
          <a:ea typeface="MS PGothic" panose="020B0600070205080204" pitchFamily="34" charset="-128"/>
        </a:defRPr>
      </a:lvl3pPr>
      <a:lvl4pPr marL="388634" indent="-194318" algn="l" defTabSz="673633" rtl="0" eaLnBrk="0" fontAlgn="base" hangingPunct="0">
        <a:spcBef>
          <a:spcPct val="0"/>
        </a:spcBef>
        <a:spcAft>
          <a:spcPts val="544"/>
        </a:spcAft>
        <a:buFont typeface="Arial" panose="020B0604020202020204" pitchFamily="34" charset="0"/>
        <a:buChar char="•"/>
        <a:defRPr>
          <a:solidFill>
            <a:schemeClr val="bg1"/>
          </a:solidFill>
          <a:latin typeface="+mn-lt"/>
          <a:ea typeface="MS PGothic" panose="020B0600070205080204" pitchFamily="34" charset="-128"/>
        </a:defRPr>
      </a:lvl4pPr>
      <a:lvl5pPr marL="584391" indent="1066586" algn="l" rtl="0" eaLnBrk="0" fontAlgn="base" hangingPunct="0">
        <a:spcBef>
          <a:spcPct val="0"/>
        </a:spcBef>
        <a:spcAft>
          <a:spcPts val="544"/>
        </a:spcAft>
        <a:buFont typeface="Times CE" charset="0"/>
        <a:defRPr>
          <a:solidFill>
            <a:schemeClr val="bg1"/>
          </a:solidFill>
          <a:latin typeface="+mn-lt"/>
          <a:ea typeface="MS PGothic" panose="020B0600070205080204" pitchFamily="34" charset="-128"/>
        </a:defRPr>
      </a:lvl5pPr>
      <a:lvl6pPr marL="1635090" indent="-173678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6pPr>
      <a:lvl7pPr marL="2085720" indent="-173678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7pPr>
      <a:lvl8pPr marL="2536346" indent="-173678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8pPr>
      <a:lvl9pPr marL="2986973" indent="-173678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0125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0626" algn="l" defTabSz="90125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01253" algn="l" defTabSz="90125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51880" algn="l" defTabSz="90125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02507" algn="l" defTabSz="90125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53140" algn="l" defTabSz="90125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03757" algn="l" defTabSz="90125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154385" algn="l" defTabSz="90125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05016" algn="l" defTabSz="90125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269102"/>
            <a:ext cx="12187386" cy="58745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GB" altLang="en-US" sz="1088" b="1">
              <a:solidFill>
                <a:prstClr val="white"/>
              </a:solidFill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534017" y="424756"/>
            <a:ext cx="11119352" cy="97909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2292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534017" y="1470086"/>
            <a:ext cx="11119352" cy="457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4017" y="6269102"/>
            <a:ext cx="388638" cy="5874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69">
                <a:solidFill>
                  <a:srgbClr val="6B6B6A"/>
                </a:solidFill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e-IL" altLang="en-US"/>
          </a:p>
        </p:txBody>
      </p:sp>
      <p:pic>
        <p:nvPicPr>
          <p:cNvPr id="12294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515" y="6453402"/>
            <a:ext cx="1589096" cy="23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5" name="Straight Connector 6"/>
          <p:cNvCxnSpPr>
            <a:cxnSpLocks noChangeShapeType="1"/>
          </p:cNvCxnSpPr>
          <p:nvPr userDrawn="1"/>
        </p:nvCxnSpPr>
        <p:spPr bwMode="auto">
          <a:xfrm>
            <a:off x="951443" y="6431805"/>
            <a:ext cx="0" cy="203018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06898" y="6368452"/>
            <a:ext cx="4115239" cy="36428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hangingPunct="1">
              <a:lnSpc>
                <a:spcPts val="907"/>
              </a:lnSpc>
              <a:defRPr sz="816" b="1">
                <a:solidFill>
                  <a:srgbClr val="18AF9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>
              <a:solidFill>
                <a:srgbClr val="6B6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2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transition xmlns:p14="http://schemas.microsoft.com/office/powerpoint/2010/main">
    <p:cut/>
  </p:transition>
  <p:hf hdr="0" dt="0"/>
  <p:txStyles>
    <p:titleStyle>
      <a:lvl1pPr algn="l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083" b="1" cap="all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083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083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083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083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5pPr>
      <a:lvl6pPr marL="45139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720">
          <a:solidFill>
            <a:schemeClr val="bg2"/>
          </a:solidFill>
          <a:latin typeface="Arial" charset="0"/>
        </a:defRPr>
      </a:lvl6pPr>
      <a:lvl7pPr marL="90279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720">
          <a:solidFill>
            <a:schemeClr val="bg2"/>
          </a:solidFill>
          <a:latin typeface="Arial" charset="0"/>
        </a:defRPr>
      </a:lvl7pPr>
      <a:lvl8pPr marL="135418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720">
          <a:solidFill>
            <a:schemeClr val="bg2"/>
          </a:solidFill>
          <a:latin typeface="Arial" charset="0"/>
        </a:defRPr>
      </a:lvl8pPr>
      <a:lvl9pPr marL="1805581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720">
          <a:solidFill>
            <a:schemeClr val="bg2"/>
          </a:solidFill>
          <a:latin typeface="Arial" charset="0"/>
        </a:defRPr>
      </a:lvl9pPr>
    </p:titleStyle>
    <p:bodyStyle>
      <a:lvl1pPr marL="309468" indent="-309468" algn="l" rtl="0" eaLnBrk="0" fontAlgn="base" hangingPunct="0">
        <a:spcBef>
          <a:spcPct val="0"/>
        </a:spcBef>
        <a:spcAft>
          <a:spcPts val="544"/>
        </a:spcAft>
        <a:buFont typeface="Arial" panose="020B0604020202020204" pitchFamily="34" charset="0"/>
        <a:defRPr b="1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72194" indent="-257651" algn="l" rtl="0" eaLnBrk="0" fontAlgn="base" hangingPunct="0">
        <a:spcBef>
          <a:spcPct val="0"/>
        </a:spcBef>
        <a:spcAft>
          <a:spcPts val="544"/>
        </a:spcAft>
        <a:buSzPct val="130000"/>
        <a:buFont typeface="Arial" panose="020B0604020202020204" pitchFamily="34" charset="0"/>
        <a:defRPr lang="en-US" dirty="0">
          <a:solidFill>
            <a:schemeClr val="bg1"/>
          </a:solidFill>
          <a:latin typeface="+mn-lt"/>
          <a:ea typeface="MS PGothic" panose="020B0600070205080204" pitchFamily="34" charset="-128"/>
        </a:defRPr>
      </a:lvl2pPr>
      <a:lvl3pPr marL="195757" indent="-195757" algn="l" rtl="0" eaLnBrk="0" fontAlgn="base" hangingPunct="0">
        <a:spcBef>
          <a:spcPct val="0"/>
        </a:spcBef>
        <a:spcAft>
          <a:spcPts val="544"/>
        </a:spcAft>
        <a:buFont typeface="Arial" panose="020B0604020202020204" pitchFamily="34" charset="0"/>
        <a:buChar char="•"/>
        <a:defRPr>
          <a:solidFill>
            <a:schemeClr val="bg1"/>
          </a:solidFill>
          <a:latin typeface="+mn-lt"/>
          <a:ea typeface="MS PGothic" panose="020B0600070205080204" pitchFamily="34" charset="-128"/>
        </a:defRPr>
      </a:lvl3pPr>
      <a:lvl4pPr marL="390074" indent="-195757" algn="l" defTabSz="675073" rtl="0" eaLnBrk="0" fontAlgn="base" hangingPunct="0">
        <a:spcBef>
          <a:spcPct val="0"/>
        </a:spcBef>
        <a:spcAft>
          <a:spcPts val="544"/>
        </a:spcAft>
        <a:buFont typeface="Arial" panose="020B0604020202020204" pitchFamily="34" charset="0"/>
        <a:buChar char="•"/>
        <a:defRPr>
          <a:solidFill>
            <a:schemeClr val="bg1"/>
          </a:solidFill>
          <a:latin typeface="+mn-lt"/>
          <a:ea typeface="MS PGothic" panose="020B0600070205080204" pitchFamily="34" charset="-128"/>
        </a:defRPr>
      </a:lvl4pPr>
      <a:lvl5pPr marL="585831" indent="1069464" algn="l" rtl="0" eaLnBrk="0" fontAlgn="base" hangingPunct="0">
        <a:spcBef>
          <a:spcPct val="0"/>
        </a:spcBef>
        <a:spcAft>
          <a:spcPts val="544"/>
        </a:spcAft>
        <a:buFont typeface="Times CE" charset="0"/>
        <a:defRPr>
          <a:solidFill>
            <a:schemeClr val="bg1"/>
          </a:solidFill>
          <a:latin typeface="+mn-lt"/>
          <a:ea typeface="MS PGothic" panose="020B0600070205080204" pitchFamily="34" charset="-128"/>
        </a:defRPr>
      </a:lvl5pPr>
      <a:lvl6pPr marL="1637876" indent="-173977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6pPr>
      <a:lvl7pPr marL="2089272" indent="-173977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7pPr>
      <a:lvl8pPr marL="2540667" indent="-173977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8pPr>
      <a:lvl9pPr marL="2992062" indent="-173977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1396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02790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54186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05581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56977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08371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159767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11163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6269102"/>
            <a:ext cx="12187386" cy="58745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GB" altLang="en-US" sz="1088" b="1" dirty="0">
              <a:solidFill>
                <a:prstClr val="white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534017" y="424756"/>
            <a:ext cx="11119352" cy="81639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3316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534017" y="1241150"/>
            <a:ext cx="11119352" cy="457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4017" y="6269102"/>
            <a:ext cx="388638" cy="5874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69">
                <a:solidFill>
                  <a:srgbClr val="6B6B6A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he-IL" altLang="en-US"/>
          </a:p>
        </p:txBody>
      </p:sp>
      <p:pic>
        <p:nvPicPr>
          <p:cNvPr id="13318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515" y="6453402"/>
            <a:ext cx="1589096" cy="23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19" name="Straight Connector 6"/>
          <p:cNvCxnSpPr>
            <a:cxnSpLocks noChangeShapeType="1"/>
          </p:cNvCxnSpPr>
          <p:nvPr userDrawn="1"/>
        </p:nvCxnSpPr>
        <p:spPr bwMode="auto">
          <a:xfrm>
            <a:off x="951443" y="6431805"/>
            <a:ext cx="0" cy="203018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06898" y="6367011"/>
            <a:ext cx="4115239" cy="3642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hangingPunct="1">
              <a:lnSpc>
                <a:spcPts val="907"/>
              </a:lnSpc>
              <a:defRPr sz="816" b="1">
                <a:solidFill>
                  <a:srgbClr val="18AF9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>
              <a:solidFill>
                <a:srgbClr val="6B6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8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</p:sldLayoutIdLst>
  <p:transition xmlns:p14="http://schemas.microsoft.com/office/powerpoint/2010/main">
    <p:cut/>
  </p:transition>
  <p:hf hdr="0" dt="0"/>
  <p:txStyles>
    <p:titleStyle>
      <a:lvl1pPr algn="l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083" b="1" cap="all">
          <a:solidFill>
            <a:schemeClr val="bg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083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083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083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083" b="1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5pPr>
      <a:lvl6pPr marL="45139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720">
          <a:solidFill>
            <a:schemeClr val="bg2"/>
          </a:solidFill>
          <a:latin typeface="Arial" charset="0"/>
        </a:defRPr>
      </a:lvl6pPr>
      <a:lvl7pPr marL="90279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720">
          <a:solidFill>
            <a:schemeClr val="bg2"/>
          </a:solidFill>
          <a:latin typeface="Arial" charset="0"/>
        </a:defRPr>
      </a:lvl7pPr>
      <a:lvl8pPr marL="135418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720">
          <a:solidFill>
            <a:schemeClr val="bg2"/>
          </a:solidFill>
          <a:latin typeface="Arial" charset="0"/>
        </a:defRPr>
      </a:lvl8pPr>
      <a:lvl9pPr marL="1805581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720">
          <a:solidFill>
            <a:schemeClr val="bg2"/>
          </a:solidFill>
          <a:latin typeface="Arial" charset="0"/>
        </a:defRPr>
      </a:lvl9pPr>
    </p:titleStyle>
    <p:bodyStyle>
      <a:lvl1pPr marL="309468" indent="-309468" algn="l" rtl="0" eaLnBrk="0" fontAlgn="base" hangingPunct="0">
        <a:spcBef>
          <a:spcPct val="0"/>
        </a:spcBef>
        <a:spcAft>
          <a:spcPts val="1904"/>
        </a:spcAft>
        <a:buFont typeface="Arial" panose="020B0604020202020204" pitchFamily="34" charset="0"/>
        <a:defRPr sz="1813" b="1"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72194" indent="-931283" algn="l" rtl="0" eaLnBrk="0" fontAlgn="base" hangingPunct="0">
        <a:spcBef>
          <a:spcPct val="0"/>
        </a:spcBef>
        <a:spcAft>
          <a:spcPts val="1904"/>
        </a:spcAft>
        <a:buSzPct val="130000"/>
        <a:buFont typeface="Arial" panose="020B0604020202020204" pitchFamily="34" charset="0"/>
        <a:defRPr lang="en-US" sz="1813" dirty="0"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95757" indent="-195757" algn="l" rtl="0" eaLnBrk="0" fontAlgn="base" hangingPunct="0">
        <a:spcBef>
          <a:spcPct val="0"/>
        </a:spcBef>
        <a:spcAft>
          <a:spcPts val="1904"/>
        </a:spcAft>
        <a:buFont typeface="Arial" panose="020B0604020202020204" pitchFamily="34" charset="0"/>
        <a:buChar char="•"/>
        <a:defRPr sz="1813"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390074" indent="-195757" algn="l" defTabSz="675073" rtl="0" eaLnBrk="0" fontAlgn="base" hangingPunct="0">
        <a:spcBef>
          <a:spcPct val="0"/>
        </a:spcBef>
        <a:spcAft>
          <a:spcPts val="1904"/>
        </a:spcAft>
        <a:buFont typeface="Arial" panose="020B0604020202020204" pitchFamily="34" charset="0"/>
        <a:buChar char="•"/>
        <a:defRPr sz="1813"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585831" indent="-195757" algn="l" rtl="0" eaLnBrk="0" fontAlgn="base" hangingPunct="0">
        <a:spcBef>
          <a:spcPct val="0"/>
        </a:spcBef>
        <a:spcAft>
          <a:spcPts val="1904"/>
        </a:spcAft>
        <a:buFont typeface="Times CE" charset="0"/>
        <a:defRPr sz="1813"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637876" indent="-173977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6pPr>
      <a:lvl7pPr marL="2089272" indent="-173977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7pPr>
      <a:lvl8pPr marL="2540667" indent="-173977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8pPr>
      <a:lvl9pPr marL="2992062" indent="-173977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Times CE" pitchFamily="48" charset="-18"/>
        <a:buChar char="-"/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1396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02790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54186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05581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56977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08371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159767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11163" algn="l" defTabSz="90279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6126163"/>
            <a:ext cx="1218882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052" name="Group 7"/>
          <p:cNvGrpSpPr>
            <a:grpSpLocks/>
          </p:cNvGrpSpPr>
          <p:nvPr userDrawn="1"/>
        </p:nvGrpSpPr>
        <p:grpSpPr bwMode="auto">
          <a:xfrm>
            <a:off x="-5384800" y="-1770063"/>
            <a:ext cx="16667163" cy="9779001"/>
            <a:chOff x="-5367867" y="-1769533"/>
            <a:chExt cx="16667931" cy="9779000"/>
          </a:xfrm>
        </p:grpSpPr>
        <p:sp>
          <p:nvSpPr>
            <p:cNvPr id="9" name="Oval 8"/>
            <p:cNvSpPr/>
            <p:nvPr userDrawn="1"/>
          </p:nvSpPr>
          <p:spPr>
            <a:xfrm>
              <a:off x="-5367867" y="-1769533"/>
              <a:ext cx="9515913" cy="9517062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8559913" y="-1336145"/>
              <a:ext cx="2740151" cy="2740025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1396783" y="3691467"/>
              <a:ext cx="4316611" cy="4318000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01600"/>
            <a:ext cx="1096962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3463" y="6126163"/>
            <a:ext cx="2965450" cy="7302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smtClean="0"/>
            </a:lvl1pPr>
          </a:lstStyle>
          <a:p>
            <a:pPr>
              <a:defRPr/>
            </a:pPr>
            <a:fld id="{47775E95-F716-4782-9779-51B17E351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14" descr="DP wording.em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97625"/>
            <a:ext cx="23526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12863"/>
            <a:ext cx="109696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-474663" y="228600"/>
            <a:ext cx="957263" cy="9572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0" y="631384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#</a:t>
            </a:r>
            <a:r>
              <a:rPr lang="en-US" b="1" baseline="0" dirty="0" err="1"/>
              <a:t>buildingmomentum</a:t>
            </a:r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65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hf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anose="020B0600070205080204" pitchFamily="34" charset="-128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anose="020B0600070205080204" pitchFamily="34" charset="-128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anose="020B0600070205080204" pitchFamily="34" charset="-128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anose="020B0600070205080204" pitchFamily="34" charset="-128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00000"/>
        <a:buBlip>
          <a:blip r:embed="rId10"/>
        </a:buBlip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00000"/>
        <a:buBlip>
          <a:blip r:embed="rId11"/>
        </a:buBlip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00000"/>
        <a:buBlip>
          <a:blip r:embed="rId12"/>
        </a:buBlip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>
            <a:extLst>
              <a:ext uri="{FF2B5EF4-FFF2-40B4-BE49-F238E27FC236}">
                <a16:creationId xmlns:a16="http://schemas.microsoft.com/office/drawing/2014/main" xmlns="" id="{0B359C21-9919-4891-A64B-6D4B4F3F8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88" y="3556000"/>
            <a:ext cx="11347450" cy="1208088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The Diversity Project</a:t>
            </a:r>
            <a:endParaRPr lang="en-GB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347C65F-C629-4165-8D0C-E35B2B864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159" y="5217745"/>
            <a:ext cx="11348508" cy="12446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b="1" dirty="0" smtClean="0"/>
              <a:t>Helena morrissey </a:t>
            </a:r>
            <a:r>
              <a:rPr lang="mr-IN" dirty="0" smtClean="0"/>
              <a:t>–</a:t>
            </a:r>
            <a:r>
              <a:rPr lang="en-US" dirty="0" smtClean="0"/>
              <a:t> head of personal investing, LGIM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xmlns="" id="{CBE7B1A0-C40E-4557-A4B2-840AD12C4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88" y="3556000"/>
            <a:ext cx="11347450" cy="1208088"/>
          </a:xfrm>
        </p:spPr>
        <p:txBody>
          <a:bodyPr/>
          <a:lstStyle/>
          <a:p>
            <a:pPr eaLnBrk="1" hangingPunct="1"/>
            <a:endParaRPr lang="en-GB" altLang="en-US" dirty="0"/>
          </a:p>
        </p:txBody>
      </p:sp>
      <p:sp>
        <p:nvSpPr>
          <p:cNvPr id="58371" name="Subtitle 2">
            <a:extLst>
              <a:ext uri="{FF2B5EF4-FFF2-40B4-BE49-F238E27FC236}">
                <a16:creationId xmlns:a16="http://schemas.microsoft.com/office/drawing/2014/main" xmlns="" id="{BFE6099D-3361-42C9-8A7C-1078A2DFB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688" y="4919663"/>
            <a:ext cx="11347450" cy="685800"/>
          </a:xfrm>
        </p:spPr>
        <p:txBody>
          <a:bodyPr/>
          <a:lstStyle/>
          <a:p>
            <a:pPr eaLnBrk="1" hangingPunct="1"/>
            <a:endParaRPr lang="en-GB" altLang="en-US" cap="none" dirty="0"/>
          </a:p>
        </p:txBody>
      </p:sp>
      <p:pic>
        <p:nvPicPr>
          <p:cNvPr id="58372" name="pasted-image.png">
            <a:extLst>
              <a:ext uri="{FF2B5EF4-FFF2-40B4-BE49-F238E27FC236}">
                <a16:creationId xmlns:a16="http://schemas.microsoft.com/office/drawing/2014/main" xmlns="" id="{28A96631-1F8A-460E-9AC7-A30DF678C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711200"/>
            <a:ext cx="9640888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xmlns="" id="{F6A36E8E-B7D5-4480-9D40-00FA289E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Why Diversity Programmes Disappoint</a:t>
            </a:r>
          </a:p>
        </p:txBody>
      </p:sp>
      <p:sp>
        <p:nvSpPr>
          <p:cNvPr id="73730" name="Content Placeholder 2">
            <a:extLst>
              <a:ext uri="{FF2B5EF4-FFF2-40B4-BE49-F238E27FC236}">
                <a16:creationId xmlns:a16="http://schemas.microsoft.com/office/drawing/2014/main" xmlns="" id="{D875E743-41EA-4424-95DC-2043CC299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863"/>
            <a:ext cx="10969625" cy="46799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On the periphery, not the main event</a:t>
            </a:r>
          </a:p>
          <a:p>
            <a:pPr>
              <a:defRPr/>
            </a:pPr>
            <a:r>
              <a:rPr lang="en-GB" altLang="en-US" dirty="0"/>
              <a:t>The under-represented are talking to each other</a:t>
            </a:r>
          </a:p>
          <a:p>
            <a:pPr>
              <a:defRPr/>
            </a:pPr>
            <a:r>
              <a:rPr lang="en-GB" altLang="en-US" dirty="0"/>
              <a:t>Mandatory unconscious bias training – NO!</a:t>
            </a:r>
          </a:p>
          <a:p>
            <a:pPr>
              <a:defRPr/>
            </a:pPr>
            <a:r>
              <a:rPr lang="en-GB" altLang="en-US" dirty="0"/>
              <a:t>Think Andy Haldane’s Recruitment Challenge</a:t>
            </a:r>
            <a:br>
              <a:rPr lang="en-GB" altLang="en-US" dirty="0"/>
            </a:br>
            <a:endParaRPr lang="en-GB" altLang="en-US" dirty="0"/>
          </a:p>
          <a:p>
            <a:pPr marL="0" indent="0">
              <a:buFontTx/>
              <a:buNone/>
              <a:defRPr/>
            </a:pPr>
            <a:r>
              <a:rPr lang="en-GB" altLang="en-US" b="1" dirty="0"/>
              <a:t>We need to overhaul our ways of working, recruiting, promoting,</a:t>
            </a:r>
            <a:br>
              <a:rPr lang="en-GB" altLang="en-US" b="1" dirty="0"/>
            </a:br>
            <a:r>
              <a:rPr lang="en-GB" altLang="en-US" b="1" dirty="0"/>
              <a:t>managing, rewarding, celebrating talent</a:t>
            </a:r>
            <a:r>
              <a:rPr lang="en-GB" altLang="en-US" dirty="0"/>
              <a:t/>
            </a:r>
            <a:br>
              <a:rPr lang="en-GB" altLang="en-US" dirty="0"/>
            </a:b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xmlns="" id="{C47C1254-5815-424A-A0B4-CB8CC97C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We need a greater sense of urgency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xmlns="" id="{5DA0E269-7649-41B3-9A91-60684C172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863"/>
            <a:ext cx="10182225" cy="4546600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Diversity still </a:t>
            </a:r>
            <a:r>
              <a:rPr lang="en-GB" altLang="en-US" sz="2400" i="1" dirty="0"/>
              <a:t>treated</a:t>
            </a:r>
            <a:r>
              <a:rPr lang="en-GB" altLang="en-US" sz="2400" dirty="0"/>
              <a:t> as a special interest issue</a:t>
            </a:r>
          </a:p>
          <a:p>
            <a:pPr eaLnBrk="1" hangingPunct="1"/>
            <a:r>
              <a:rPr lang="en-GB" altLang="en-US" sz="2400" dirty="0"/>
              <a:t>Stuck in ‘early mind-set’ - focused on identity and experiential diversity</a:t>
            </a:r>
          </a:p>
          <a:p>
            <a:pPr eaLnBrk="1" hangingPunct="1"/>
            <a:r>
              <a:rPr lang="en-GB" altLang="en-US" sz="2400" dirty="0"/>
              <a:t>Time to develop a more sophisticated approach, with bolder ambition</a:t>
            </a:r>
          </a:p>
          <a:p>
            <a:pPr eaLnBrk="1" hangingPunct="1"/>
            <a:r>
              <a:rPr lang="en-GB" altLang="en-US" sz="2400" dirty="0"/>
              <a:t>Not adapting, but re-thinking</a:t>
            </a:r>
          </a:p>
          <a:p>
            <a:pPr eaLnBrk="1" hangingPunct="1"/>
            <a:r>
              <a:rPr lang="en-GB" altLang="en-US" sz="2400" dirty="0"/>
              <a:t>The prize is great!</a:t>
            </a:r>
            <a:br>
              <a:rPr lang="en-GB" altLang="en-US" sz="2400" dirty="0"/>
            </a:br>
            <a:r>
              <a:rPr lang="en-GB" altLang="en-US" sz="2400" dirty="0"/>
              <a:t/>
            </a:r>
            <a:br>
              <a:rPr lang="en-GB" altLang="en-US" sz="2400" dirty="0"/>
            </a:br>
            <a:r>
              <a:rPr lang="en-GB" altLang="en-US" sz="2000" b="1" dirty="0"/>
              <a:t>Let’s create a new generation of exciting investment talent together</a:t>
            </a:r>
            <a:endParaRPr lang="en-GB" altLang="en-US" sz="2400" b="1" dirty="0"/>
          </a:p>
          <a:p>
            <a:pPr eaLnBrk="1" hangingPunct="1">
              <a:buFontTx/>
              <a:buNone/>
            </a:pPr>
            <a:endParaRPr lang="en-GB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xmlns="" id="{EDD6FA2A-0EC4-4745-95AA-7EF07531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Audience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A14713-1DFC-40FB-9F97-BBBC75F9B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863"/>
            <a:ext cx="10969625" cy="46799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1600" dirty="0"/>
              <a:t>What do you think is the single biggest impediment to greater progress on diversity</a:t>
            </a:r>
            <a:br>
              <a:rPr lang="en-GB" sz="1600" dirty="0"/>
            </a:br>
            <a:r>
              <a:rPr lang="en-GB" sz="1600" dirty="0"/>
              <a:t>in our industry?</a:t>
            </a:r>
          </a:p>
          <a:p>
            <a:pPr>
              <a:defRPr/>
            </a:pPr>
            <a:r>
              <a:rPr lang="en-GB" sz="1600" b="1" dirty="0"/>
              <a:t>1)  Recruitment practices</a:t>
            </a:r>
          </a:p>
          <a:p>
            <a:pPr>
              <a:defRPr/>
            </a:pPr>
            <a:r>
              <a:rPr lang="en-GB" sz="1600" b="1" dirty="0"/>
              <a:t>2)  Working practices</a:t>
            </a:r>
          </a:p>
          <a:p>
            <a:pPr>
              <a:defRPr/>
            </a:pPr>
            <a:r>
              <a:rPr lang="en-GB" sz="1600" b="1" dirty="0"/>
              <a:t>3)  Promotion ladders</a:t>
            </a:r>
          </a:p>
          <a:p>
            <a:pPr>
              <a:defRPr/>
            </a:pPr>
            <a:r>
              <a:rPr lang="en-GB" sz="1600" b="1" dirty="0"/>
              <a:t>4)  Culture</a:t>
            </a:r>
          </a:p>
          <a:p>
            <a:pPr>
              <a:defRPr/>
            </a:pPr>
            <a:r>
              <a:rPr lang="en-GB" sz="1600" b="1" dirty="0"/>
              <a:t>5)  Image/ perceptions of the industry</a:t>
            </a:r>
          </a:p>
          <a:p>
            <a:pPr>
              <a:defRPr/>
            </a:pPr>
            <a:r>
              <a:rPr lang="en-GB" sz="1600" b="1" dirty="0"/>
              <a:t>6)  Lack of commitment to change</a:t>
            </a:r>
          </a:p>
          <a:p>
            <a:pPr>
              <a:defRPr/>
            </a:pPr>
            <a:r>
              <a:rPr lang="en-GB" sz="1600" b="1" dirty="0"/>
              <a:t>7) Other</a:t>
            </a:r>
          </a:p>
          <a:p>
            <a:pPr>
              <a:defRPr/>
            </a:pP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087" y="2127250"/>
            <a:ext cx="6387609" cy="30030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xmlns="" id="{33A6750D-DF72-4749-B304-BB716C64E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Broad participation across the industry – thank you!</a:t>
            </a:r>
          </a:p>
        </p:txBody>
      </p:sp>
      <p:sp>
        <p:nvSpPr>
          <p:cNvPr id="51203" name="Title 6">
            <a:extLst>
              <a:ext uri="{FF2B5EF4-FFF2-40B4-BE49-F238E27FC236}">
                <a16:creationId xmlns:a16="http://schemas.microsoft.com/office/drawing/2014/main" xmlns="" id="{7A1B3820-3E14-4734-B90E-E22ED71A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863"/>
            <a:ext cx="10969625" cy="4679950"/>
          </a:xfrm>
        </p:spPr>
        <p:txBody>
          <a:bodyPr/>
          <a:lstStyle/>
          <a:p>
            <a:r>
              <a:rPr lang="en-GB" altLang="en-US" dirty="0"/>
              <a:t>Current members (as at 1 August 2018)</a:t>
            </a:r>
          </a:p>
          <a:p>
            <a:endParaRPr lang="en-GB" altLang="en-US" dirty="0"/>
          </a:p>
        </p:txBody>
      </p:sp>
      <p:sp>
        <p:nvSpPr>
          <p:cNvPr id="65540" name="Content Placeholder 1">
            <a:extLst>
              <a:ext uri="{FF2B5EF4-FFF2-40B4-BE49-F238E27FC236}">
                <a16:creationId xmlns:a16="http://schemas.microsoft.com/office/drawing/2014/main" xmlns="" id="{AAAADDA8-8C89-457A-A460-C062E8D4CE8B}"/>
              </a:ext>
            </a:extLst>
          </p:cNvPr>
          <p:cNvSpPr txBox="1">
            <a:spLocks/>
          </p:cNvSpPr>
          <p:nvPr/>
        </p:nvSpPr>
        <p:spPr bwMode="auto">
          <a:xfrm>
            <a:off x="874713" y="1838325"/>
            <a:ext cx="2879725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Aberdeen Standard</a:t>
            </a: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	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Allianz GI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Alpha FMC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Amundi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Aon Hewitt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Armstrong International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Aviva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AXA IM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BlackRock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BMO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Bruin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Brunel Pension Partnership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Carmignac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GB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5541" name="Content Placeholder 2">
            <a:extLst>
              <a:ext uri="{FF2B5EF4-FFF2-40B4-BE49-F238E27FC236}">
                <a16:creationId xmlns:a16="http://schemas.microsoft.com/office/drawing/2014/main" xmlns="" id="{8A0A1BB9-AA29-4660-B1DD-2C5BFAC0E5E0}"/>
              </a:ext>
            </a:extLst>
          </p:cNvPr>
          <p:cNvSpPr txBox="1">
            <a:spLocks/>
          </p:cNvSpPr>
          <p:nvPr/>
        </p:nvSpPr>
        <p:spPr bwMode="auto">
          <a:xfrm>
            <a:off x="2873375" y="1838325"/>
            <a:ext cx="3192463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CFA Institute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CFA UK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Columbia Threadneedle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DWS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Fidelity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GAM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Goldman Sachs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HSBC Global Asset Management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HT Financial Marketing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Invesco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Investec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Investment Association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Investment2020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GB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5542" name="Content Placeholder 3">
            <a:extLst>
              <a:ext uri="{FF2B5EF4-FFF2-40B4-BE49-F238E27FC236}">
                <a16:creationId xmlns:a16="http://schemas.microsoft.com/office/drawing/2014/main" xmlns="" id="{5BADB22D-2501-47B3-9D5C-88A3183D4A1E}"/>
              </a:ext>
            </a:extLst>
          </p:cNvPr>
          <p:cNvSpPr txBox="1">
            <a:spLocks/>
          </p:cNvSpPr>
          <p:nvPr/>
        </p:nvSpPr>
        <p:spPr bwMode="auto">
          <a:xfrm>
            <a:off x="6024563" y="1849438"/>
            <a:ext cx="2763837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JanusHenderson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JLT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Jupiter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LCP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LGIM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M&amp;G 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Mercer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MFS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Murano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Northern Trust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Pension Insurance Corporation 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PLSA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PWC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GB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GB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1208" name="TextBox 8">
            <a:extLst>
              <a:ext uri="{FF2B5EF4-FFF2-40B4-BE49-F238E27FC236}">
                <a16:creationId xmlns:a16="http://schemas.microsoft.com/office/drawing/2014/main" xmlns="" id="{382C2CC2-9AE2-4F2F-A94D-13E7B973E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0" y="5300663"/>
            <a:ext cx="451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00000"/>
              <a:buBlip>
                <a:blip r:embed="rId2"/>
              </a:buBlip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ts val="1000"/>
              </a:spcBef>
              <a:buSzPct val="100000"/>
              <a:buBlip>
                <a:blip r:embed="rId3"/>
              </a:buBlip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ts val="1000"/>
              </a:spcBef>
              <a:buSzPct val="100000"/>
              <a:buBlip>
                <a:blip r:embed="rId4"/>
              </a:buBlip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9444A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 joined-up, collaborative programme</a:t>
            </a:r>
          </a:p>
        </p:txBody>
      </p:sp>
      <p:sp>
        <p:nvSpPr>
          <p:cNvPr id="65544" name="Content Placeholder 3">
            <a:extLst>
              <a:ext uri="{FF2B5EF4-FFF2-40B4-BE49-F238E27FC236}">
                <a16:creationId xmlns:a16="http://schemas.microsoft.com/office/drawing/2014/main" xmlns="" id="{533901A3-3347-496D-A41D-D1F4D588A34D}"/>
              </a:ext>
            </a:extLst>
          </p:cNvPr>
          <p:cNvSpPr txBox="1">
            <a:spLocks/>
          </p:cNvSpPr>
          <p:nvPr/>
        </p:nvSpPr>
        <p:spPr bwMode="auto">
          <a:xfrm>
            <a:off x="8164513" y="1838325"/>
            <a:ext cx="2598737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Quilter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Redington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Russell Investments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Schroders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State Street Global Advisors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The Buyside Club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The Ocean Partnership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T Rowe Price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Vanguard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Wellington </a:t>
            </a:r>
          </a:p>
          <a:p>
            <a:pPr marL="342900" marR="0" lvl="0" indent="-342900" algn="l" defTabSz="457200" rtl="0" eaLnBrk="1" fontAlgn="base" latinLnBrk="0" hangingPunct="1">
              <a:lnSpc>
                <a:spcPts val="1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Willis Towers Watson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xmlns="" id="{74E6B90C-8C52-4204-BC7E-8500E4BF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Strong commitment from the Advisory Council </a:t>
            </a:r>
            <a:br>
              <a:rPr lang="en-GB" altLang="en-US" dirty="0"/>
            </a:br>
            <a:r>
              <a:rPr lang="en-GB" altLang="en-US" sz="2000" b="1" u="sng" dirty="0"/>
              <a:t>(10 commitments now tracked by each firm)</a:t>
            </a:r>
            <a:endParaRPr lang="en-GB" altLang="en-US" b="1" u="sng" dirty="0"/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xmlns="" id="{2BA3883B-2EEE-47AD-833E-85E87ACFB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313"/>
            <a:ext cx="5238750" cy="4679950"/>
          </a:xfrm>
        </p:spPr>
        <p:txBody>
          <a:bodyPr/>
          <a:lstStyle/>
          <a:p>
            <a:pPr marL="0" indent="0" eaLnBrk="1" hangingPunct="1">
              <a:lnSpc>
                <a:spcPts val="1000"/>
              </a:lnSpc>
              <a:buFontTx/>
              <a:buNone/>
              <a:defRPr/>
            </a:pPr>
            <a:r>
              <a:rPr lang="en-GB" altLang="en-US" sz="1050" b="1" dirty="0">
                <a:solidFill>
                  <a:srgbClr val="149FAD"/>
                </a:solidFill>
              </a:rPr>
              <a:t>Aberdeen Standard</a:t>
            </a:r>
            <a:r>
              <a:rPr lang="en-GB" altLang="en-US" sz="1050" b="1" dirty="0">
                <a:solidFill>
                  <a:srgbClr val="97AAAB"/>
                </a:solidFill>
              </a:rPr>
              <a:t>	</a:t>
            </a:r>
            <a:r>
              <a:rPr lang="en-GB" altLang="en-US" sz="1050" b="1" dirty="0"/>
              <a:t>		Andrew Laing/ Richard Charnock</a:t>
            </a:r>
          </a:p>
          <a:p>
            <a:pPr marL="0" indent="0" eaLnBrk="1" hangingPunct="1">
              <a:lnSpc>
                <a:spcPts val="1000"/>
              </a:lnSpc>
              <a:buFontTx/>
              <a:buNone/>
              <a:defRPr/>
            </a:pPr>
            <a:r>
              <a:rPr lang="en-GB" altLang="en-US" sz="1050" b="1" dirty="0">
                <a:solidFill>
                  <a:srgbClr val="149FAD"/>
                </a:solidFill>
              </a:rPr>
              <a:t>AON Hewitt </a:t>
            </a:r>
            <a:r>
              <a:rPr lang="en-GB" altLang="en-US" sz="1050" b="1" dirty="0"/>
              <a:t>				Tim Giles</a:t>
            </a:r>
          </a:p>
          <a:p>
            <a:pPr marL="0" indent="0" eaLnBrk="1" hangingPunct="1">
              <a:lnSpc>
                <a:spcPts val="1000"/>
              </a:lnSpc>
              <a:buFontTx/>
              <a:buNone/>
              <a:defRPr/>
            </a:pPr>
            <a:r>
              <a:rPr lang="en-GB" altLang="en-US" sz="1050" b="1" dirty="0">
                <a:solidFill>
                  <a:srgbClr val="149FAD"/>
                </a:solidFill>
              </a:rPr>
              <a:t>Aviva</a:t>
            </a:r>
            <a:r>
              <a:rPr lang="en-GB" altLang="en-US" sz="1050" b="1" dirty="0"/>
              <a:t>					Euan Munro</a:t>
            </a:r>
          </a:p>
          <a:p>
            <a:pPr marL="0" indent="0" eaLnBrk="1" hangingPunct="1">
              <a:lnSpc>
                <a:spcPts val="1000"/>
              </a:lnSpc>
              <a:buFontTx/>
              <a:buNone/>
              <a:defRPr/>
            </a:pPr>
            <a:r>
              <a:rPr lang="en-GB" altLang="en-US" sz="1050" b="1" dirty="0">
                <a:solidFill>
                  <a:srgbClr val="149FAD"/>
                </a:solidFill>
              </a:rPr>
              <a:t>Blackrock</a:t>
            </a:r>
            <a:r>
              <a:rPr lang="en-GB" altLang="en-US" sz="1050" b="1" dirty="0"/>
              <a:t>				Rachel Lord</a:t>
            </a:r>
          </a:p>
          <a:p>
            <a:pPr marL="0" indent="0" eaLnBrk="1" hangingPunct="1">
              <a:lnSpc>
                <a:spcPts val="1000"/>
              </a:lnSpc>
              <a:buFontTx/>
              <a:buNone/>
              <a:defRPr/>
            </a:pPr>
            <a:r>
              <a:rPr lang="en-GB" altLang="en-US" sz="1050" b="1" dirty="0">
                <a:solidFill>
                  <a:srgbClr val="149FAD"/>
                </a:solidFill>
              </a:rPr>
              <a:t>Columbia Threadneedle</a:t>
            </a:r>
            <a:r>
              <a:rPr lang="en-GB" altLang="en-US" sz="1050" b="1" dirty="0"/>
              <a:t>		Mark Burgess</a:t>
            </a:r>
          </a:p>
          <a:p>
            <a:pPr marL="0" indent="0" eaLnBrk="1" hangingPunct="1">
              <a:lnSpc>
                <a:spcPts val="1000"/>
              </a:lnSpc>
              <a:buFontTx/>
              <a:buNone/>
              <a:defRPr/>
            </a:pPr>
            <a:r>
              <a:rPr lang="en-GB" altLang="en-US" sz="1050" b="1" dirty="0">
                <a:solidFill>
                  <a:srgbClr val="149FAD"/>
                </a:solidFill>
              </a:rPr>
              <a:t>HSBC</a:t>
            </a:r>
            <a:r>
              <a:rPr lang="en-GB" altLang="en-US" sz="1050" b="1" dirty="0"/>
              <a:t>					Andy Clark</a:t>
            </a:r>
          </a:p>
          <a:p>
            <a:pPr marL="0" indent="0" eaLnBrk="1" hangingPunct="1">
              <a:lnSpc>
                <a:spcPts val="1000"/>
              </a:lnSpc>
              <a:buFontTx/>
              <a:buNone/>
              <a:defRPr/>
            </a:pPr>
            <a:r>
              <a:rPr lang="en-GB" altLang="en-US" sz="1050" b="1" dirty="0">
                <a:solidFill>
                  <a:srgbClr val="149FAD"/>
                </a:solidFill>
              </a:rPr>
              <a:t>Invesco</a:t>
            </a:r>
            <a:r>
              <a:rPr lang="en-GB" altLang="en-US" sz="1050" b="1" dirty="0"/>
              <a:t>				Andrew Schlossberg</a:t>
            </a:r>
          </a:p>
          <a:p>
            <a:pPr marL="0" indent="0" eaLnBrk="1" hangingPunct="1">
              <a:lnSpc>
                <a:spcPts val="1000"/>
              </a:lnSpc>
              <a:buFontTx/>
              <a:buNone/>
              <a:defRPr/>
            </a:pPr>
            <a:r>
              <a:rPr lang="en-GB" altLang="en-US" sz="1050" b="1" dirty="0">
                <a:solidFill>
                  <a:srgbClr val="149FAD"/>
                </a:solidFill>
              </a:rPr>
              <a:t>The Investment Association	</a:t>
            </a:r>
            <a:r>
              <a:rPr lang="en-GB" altLang="en-US" sz="1050" b="1" dirty="0"/>
              <a:t>	Chris Cummings/ Jack Knight</a:t>
            </a:r>
          </a:p>
          <a:p>
            <a:pPr marL="0" indent="0" eaLnBrk="1" hangingPunct="1">
              <a:lnSpc>
                <a:spcPts val="1000"/>
              </a:lnSpc>
              <a:buFontTx/>
              <a:buNone/>
              <a:defRPr/>
            </a:pPr>
            <a:r>
              <a:rPr lang="en-GB" altLang="en-US" sz="1050" b="1" dirty="0">
                <a:solidFill>
                  <a:srgbClr val="149FAD"/>
                </a:solidFill>
              </a:rPr>
              <a:t>JLT</a:t>
            </a:r>
            <a:r>
              <a:rPr lang="en-GB" altLang="en-US" sz="1050" b="1" dirty="0"/>
              <a:t>					Mark McNulty</a:t>
            </a:r>
          </a:p>
          <a:p>
            <a:pPr marL="0" indent="0" eaLnBrk="1" hangingPunct="1">
              <a:lnSpc>
                <a:spcPts val="1000"/>
              </a:lnSpc>
              <a:buFontTx/>
              <a:buNone/>
              <a:defRPr/>
            </a:pPr>
            <a:r>
              <a:rPr lang="en-GB" altLang="en-US" sz="1050" b="1" dirty="0">
                <a:solidFill>
                  <a:srgbClr val="149FAD"/>
                </a:solidFill>
              </a:rPr>
              <a:t>Jupiter</a:t>
            </a:r>
            <a:r>
              <a:rPr lang="en-GB" altLang="en-US" sz="1050" b="1" dirty="0"/>
              <a:t>					Edward Bonham-Carter</a:t>
            </a:r>
          </a:p>
          <a:p>
            <a:pPr marL="0" indent="0" eaLnBrk="1" hangingPunct="1">
              <a:lnSpc>
                <a:spcPts val="1000"/>
              </a:lnSpc>
              <a:buFontTx/>
              <a:buNone/>
              <a:defRPr/>
            </a:pPr>
            <a:r>
              <a:rPr lang="en-GB" altLang="en-US" sz="1050" b="1" dirty="0">
                <a:solidFill>
                  <a:srgbClr val="149FAD"/>
                </a:solidFill>
              </a:rPr>
              <a:t>LGIM</a:t>
            </a:r>
            <a:r>
              <a:rPr lang="en-GB" altLang="en-US" sz="1050" b="1" dirty="0"/>
              <a:t>					Mark Zinkula				</a:t>
            </a:r>
          </a:p>
          <a:p>
            <a:pPr marL="0" indent="0" eaLnBrk="1" hangingPunct="1">
              <a:lnSpc>
                <a:spcPts val="1000"/>
              </a:lnSpc>
              <a:buFontTx/>
              <a:buNone/>
              <a:defRPr/>
            </a:pPr>
            <a:r>
              <a:rPr lang="en-GB" altLang="en-US" sz="1050" b="1" dirty="0">
                <a:solidFill>
                  <a:srgbClr val="149FAD"/>
                </a:solidFill>
              </a:rPr>
              <a:t>Mercer</a:t>
            </a:r>
            <a:r>
              <a:rPr lang="en-GB" altLang="en-US" sz="1050" b="1" dirty="0"/>
              <a:t>				Fiona Dunsire</a:t>
            </a:r>
          </a:p>
          <a:p>
            <a:pPr marL="0" indent="0" eaLnBrk="1" hangingPunct="1">
              <a:lnSpc>
                <a:spcPts val="1000"/>
              </a:lnSpc>
              <a:buFontTx/>
              <a:buNone/>
              <a:defRPr/>
            </a:pPr>
            <a:r>
              <a:rPr lang="en-GB" altLang="en-US" sz="1050" b="1" dirty="0">
                <a:solidFill>
                  <a:srgbClr val="149FAD"/>
                </a:solidFill>
              </a:rPr>
              <a:t>MFS</a:t>
            </a:r>
            <a:r>
              <a:rPr lang="en-GB" altLang="en-US" sz="1050" b="1" dirty="0"/>
              <a:t>					Gaby Grougey</a:t>
            </a:r>
          </a:p>
          <a:p>
            <a:pPr marL="0" indent="0" eaLnBrk="1" hangingPunct="1">
              <a:lnSpc>
                <a:spcPts val="1000"/>
              </a:lnSpc>
              <a:buFontTx/>
              <a:buNone/>
              <a:defRPr/>
            </a:pPr>
            <a:endParaRPr lang="en-GB" altLang="en-US" sz="1050" b="1" dirty="0"/>
          </a:p>
          <a:p>
            <a:pPr marL="0" indent="0" eaLnBrk="1" hangingPunct="1">
              <a:lnSpc>
                <a:spcPts val="1000"/>
              </a:lnSpc>
              <a:defRPr/>
            </a:pPr>
            <a:endParaRPr lang="en-GB" altLang="en-US" sz="1050" b="1" dirty="0"/>
          </a:p>
          <a:p>
            <a:pPr marL="0" indent="0" eaLnBrk="1" hangingPunct="1">
              <a:lnSpc>
                <a:spcPts val="1000"/>
              </a:lnSpc>
              <a:defRPr/>
            </a:pPr>
            <a:endParaRPr lang="en-GB" altLang="en-US" sz="1050" b="1" dirty="0"/>
          </a:p>
          <a:p>
            <a:pPr marL="0" indent="0" eaLnBrk="1" hangingPunct="1">
              <a:lnSpc>
                <a:spcPts val="1000"/>
              </a:lnSpc>
              <a:buFontTx/>
              <a:buNone/>
              <a:defRPr/>
            </a:pPr>
            <a:endParaRPr lang="en-GB" altLang="en-US" sz="1050" b="1" dirty="0"/>
          </a:p>
        </p:txBody>
      </p:sp>
      <p:sp>
        <p:nvSpPr>
          <p:cNvPr id="66564" name="Content Placeholder 2">
            <a:extLst>
              <a:ext uri="{FF2B5EF4-FFF2-40B4-BE49-F238E27FC236}">
                <a16:creationId xmlns:a16="http://schemas.microsoft.com/office/drawing/2014/main" xmlns="" id="{A484844E-E4D6-457C-BC36-128E79309453}"/>
              </a:ext>
            </a:extLst>
          </p:cNvPr>
          <p:cNvSpPr txBox="1">
            <a:spLocks/>
          </p:cNvSpPr>
          <p:nvPr/>
        </p:nvSpPr>
        <p:spPr bwMode="auto">
          <a:xfrm>
            <a:off x="6157913" y="1484313"/>
            <a:ext cx="43465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ts val="1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Murano</a:t>
            </a: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				Ole Rollag</a:t>
            </a:r>
          </a:p>
          <a:p>
            <a:pPr marL="0" marR="0" lvl="0" indent="0" algn="l" defTabSz="457200" rtl="0" eaLnBrk="1" fontAlgn="base" latinLnBrk="0" hangingPunct="1">
              <a:lnSpc>
                <a:spcPts val="1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Northern Trust</a:t>
            </a: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				Teresa Parker</a:t>
            </a:r>
          </a:p>
          <a:p>
            <a:pPr marL="0" marR="0" lvl="0" indent="0" algn="l" defTabSz="457200" rtl="0" eaLnBrk="1" fontAlgn="base" latinLnBrk="0" hangingPunct="1">
              <a:lnSpc>
                <a:spcPts val="1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Pension Insurance Corp</a:t>
            </a: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		Tracy Blackwell</a:t>
            </a:r>
          </a:p>
          <a:p>
            <a:pPr marL="0" marR="0" lvl="0" indent="0" algn="l" defTabSz="457200" rtl="0" eaLnBrk="1" fontAlgn="base" latinLnBrk="0" hangingPunct="1">
              <a:lnSpc>
                <a:spcPts val="1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PLSA</a:t>
            </a: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					Julian Mund</a:t>
            </a:r>
          </a:p>
          <a:p>
            <a:pPr marL="0" marR="0" lvl="0" indent="0" algn="l" defTabSz="457200" rtl="0" eaLnBrk="1" fontAlgn="base" latinLnBrk="0" hangingPunct="1">
              <a:lnSpc>
                <a:spcPts val="1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Quilter</a:t>
            </a: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					Paul Feeney</a:t>
            </a:r>
          </a:p>
          <a:p>
            <a:pPr marL="0" marR="0" lvl="0" indent="0" algn="l" defTabSz="457200" rtl="0" eaLnBrk="1" fontAlgn="base" latinLnBrk="0" hangingPunct="1">
              <a:lnSpc>
                <a:spcPts val="1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Redington</a:t>
            </a: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				Dawid Konotey-Ahulu</a:t>
            </a:r>
          </a:p>
          <a:p>
            <a:pPr marL="0" marR="0" lvl="0" indent="0" algn="l" defTabSz="457200" rtl="0" eaLnBrk="1" fontAlgn="base" latinLnBrk="0" hangingPunct="1">
              <a:lnSpc>
                <a:spcPts val="1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Russell Investments</a:t>
            </a: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			Joe Linhares</a:t>
            </a:r>
          </a:p>
          <a:p>
            <a:pPr marL="0" marR="0" lvl="0" indent="0" algn="l" defTabSz="457200" rtl="0" eaLnBrk="1" fontAlgn="base" latinLnBrk="0" hangingPunct="1">
              <a:lnSpc>
                <a:spcPts val="1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Schroders</a:t>
            </a: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				Peter Harrison</a:t>
            </a:r>
          </a:p>
          <a:p>
            <a:pPr marL="0" marR="0" lvl="0" indent="0" algn="l" defTabSz="457200" rtl="0" eaLnBrk="1" fontAlgn="base" latinLnBrk="0" hangingPunct="1">
              <a:lnSpc>
                <a:spcPts val="1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SSGA</a:t>
            </a: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					Cuan Coulter</a:t>
            </a:r>
          </a:p>
          <a:p>
            <a:pPr marL="0" marR="0" lvl="0" indent="0" algn="l" defTabSz="457200" rtl="0" eaLnBrk="1" fontAlgn="base" latinLnBrk="0" hangingPunct="1">
              <a:lnSpc>
                <a:spcPts val="1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Wellington</a:t>
            </a: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				Philip Perelmuter</a:t>
            </a:r>
          </a:p>
          <a:p>
            <a:pPr marL="0" marR="0" lvl="0" indent="0" algn="l" defTabSz="457200" rtl="0" eaLnBrk="1" fontAlgn="base" latinLnBrk="0" hangingPunct="1">
              <a:lnSpc>
                <a:spcPts val="1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Wiilis Towers Watson</a:t>
            </a: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			Ed Francis</a:t>
            </a:r>
          </a:p>
          <a:p>
            <a:pPr marL="0" marR="0" lvl="0" indent="0" algn="l" defTabSz="457200" rtl="0" eaLnBrk="1" fontAlgn="base" latinLnBrk="0" hangingPunct="1">
              <a:lnSpc>
                <a:spcPts val="1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49FAD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  <a:cs typeface="+mn-cs"/>
              </a:rPr>
              <a:t>Vanguard</a:t>
            </a: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				Sean Hagerty</a:t>
            </a:r>
          </a:p>
          <a:p>
            <a:pPr marL="0" marR="0" lvl="0" indent="0" algn="l" defTabSz="457200" rtl="0" eaLnBrk="1" fontAlgn="base" latinLnBrk="0" hangingPunct="1">
              <a:lnSpc>
                <a:spcPts val="1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					Anne Richards</a:t>
            </a:r>
          </a:p>
          <a:p>
            <a:pPr marL="0" marR="0" lvl="0" indent="0" algn="l" defTabSz="457200" rtl="0" eaLnBrk="1" fontAlgn="base" latinLnBrk="0" hangingPunct="1">
              <a:lnSpc>
                <a:spcPts val="1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GB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ts val="1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endParaRPr kumimoji="0" lang="en-GB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ts val="1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endParaRPr kumimoji="0" lang="en-GB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ts val="1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GB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xmlns="" id="{7356306B-FBDB-4349-AF5D-39EFA532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Leadership from the work stream leads/ co-leads</a:t>
            </a:r>
          </a:p>
        </p:txBody>
      </p:sp>
      <p:sp>
        <p:nvSpPr>
          <p:cNvPr id="67587" name="TextBox 5">
            <a:extLst>
              <a:ext uri="{FF2B5EF4-FFF2-40B4-BE49-F238E27FC236}">
                <a16:creationId xmlns:a16="http://schemas.microsoft.com/office/drawing/2014/main" xmlns="" id="{F38B47A3-01C2-48C9-9D66-2F77BA53A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675" y="5405438"/>
            <a:ext cx="4448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 comprehensive set of initiatives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	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6A4E6D2B-2DCE-46D0-B5BA-E7ADB3DD8495}"/>
              </a:ext>
            </a:extLst>
          </p:cNvPr>
          <p:cNvSpPr/>
          <p:nvPr/>
        </p:nvSpPr>
        <p:spPr>
          <a:xfrm>
            <a:off x="654050" y="3344863"/>
            <a:ext cx="1439863" cy="90011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Smart</a:t>
            </a:r>
            <a:r>
              <a:rPr kumimoji="0" lang="en-GB" sz="94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Working</a:t>
            </a: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Samantha</a:t>
            </a:r>
            <a:r>
              <a:rPr kumimoji="0" lang="en-GB" sz="94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Lamb</a:t>
            </a:r>
          </a:p>
        </p:txBody>
      </p:sp>
      <p:sp>
        <p:nvSpPr>
          <p:cNvPr id="8" name="Round Diagonal Corner Rectangle 11">
            <a:extLst>
              <a:ext uri="{FF2B5EF4-FFF2-40B4-BE49-F238E27FC236}">
                <a16:creationId xmlns:a16="http://schemas.microsoft.com/office/drawing/2014/main" xmlns="" id="{9BE9C027-9420-4E44-A923-F0C0449DC5BB}"/>
              </a:ext>
            </a:extLst>
          </p:cNvPr>
          <p:cNvSpPr/>
          <p:nvPr/>
        </p:nvSpPr>
        <p:spPr>
          <a:xfrm>
            <a:off x="679450" y="1157288"/>
            <a:ext cx="1439863" cy="90011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Early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career</a:t>
            </a: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ts val="28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Shruti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Khandekar</a:t>
            </a:r>
          </a:p>
          <a:p>
            <a:pPr marL="0" marR="0" lvl="0" indent="0" algn="l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4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Round Diagonal Corner Rectangle 19">
            <a:extLst>
              <a:ext uri="{FF2B5EF4-FFF2-40B4-BE49-F238E27FC236}">
                <a16:creationId xmlns:a16="http://schemas.microsoft.com/office/drawing/2014/main" xmlns="" id="{721D1AAA-EA59-434C-8603-219FDB8EF45C}"/>
              </a:ext>
            </a:extLst>
          </p:cNvPr>
          <p:cNvSpPr/>
          <p:nvPr/>
        </p:nvSpPr>
        <p:spPr>
          <a:xfrm>
            <a:off x="2857500" y="3344863"/>
            <a:ext cx="1441450" cy="900112"/>
          </a:xfrm>
          <a:prstGeom prst="roundRect">
            <a:avLst/>
          </a:prstGeom>
          <a:solidFill>
            <a:srgbClr val="22B24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Gender</a:t>
            </a: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ts val="28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Cosmo</a:t>
            </a:r>
            <a:r>
              <a:rPr kumimoji="0" lang="en-GB" sz="94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Elms</a:t>
            </a: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ts val="28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Jane</a:t>
            </a:r>
            <a:r>
              <a:rPr kumimoji="0" lang="en-GB" sz="94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Welsh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55E52096-AE53-412C-B319-58933318D013}"/>
              </a:ext>
            </a:extLst>
          </p:cNvPr>
          <p:cNvSpPr/>
          <p:nvPr/>
        </p:nvSpPr>
        <p:spPr>
          <a:xfrm>
            <a:off x="7305675" y="2255838"/>
            <a:ext cx="1439863" cy="900112"/>
          </a:xfrm>
          <a:prstGeom prst="roundRect">
            <a:avLst/>
          </a:prstGeom>
          <a:solidFill>
            <a:srgbClr val="22B24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LGBT</a:t>
            </a:r>
            <a:r>
              <a:rPr kumimoji="0" lang="en-GB" sz="94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+</a:t>
            </a: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Colette</a:t>
            </a:r>
            <a:r>
              <a:rPr kumimoji="0" lang="en-GB" sz="94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Comerford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CB68657-A6D3-4B06-8F4C-FE057D7D3A5E}"/>
              </a:ext>
            </a:extLst>
          </p:cNvPr>
          <p:cNvSpPr/>
          <p:nvPr/>
        </p:nvSpPr>
        <p:spPr>
          <a:xfrm>
            <a:off x="5135563" y="2244725"/>
            <a:ext cx="1439862" cy="900113"/>
          </a:xfrm>
          <a:prstGeom prst="roundRect">
            <a:avLst/>
          </a:prstGeom>
          <a:solidFill>
            <a:srgbClr val="22B24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4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Disability</a:t>
            </a: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Katy</a:t>
            </a:r>
            <a:r>
              <a:rPr kumimoji="0" lang="en-GB" sz="94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Halliday</a:t>
            </a: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Peter</a:t>
            </a:r>
            <a:r>
              <a:rPr kumimoji="0" lang="en-GB" sz="94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Slater</a:t>
            </a: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43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7F53297-69EE-44DC-B49B-B50D45306EE6}"/>
              </a:ext>
            </a:extLst>
          </p:cNvPr>
          <p:cNvSpPr/>
          <p:nvPr/>
        </p:nvSpPr>
        <p:spPr>
          <a:xfrm flipH="1" flipV="1">
            <a:off x="9498013" y="5360988"/>
            <a:ext cx="857250" cy="209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754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F1D673A0-63F1-44F8-9986-0AAA48ADB64E}"/>
              </a:ext>
            </a:extLst>
          </p:cNvPr>
          <p:cNvSpPr/>
          <p:nvPr/>
        </p:nvSpPr>
        <p:spPr>
          <a:xfrm>
            <a:off x="654050" y="4451350"/>
            <a:ext cx="1439863" cy="973138"/>
          </a:xfrm>
          <a:prstGeom prst="roundRect">
            <a:avLst/>
          </a:prstGeom>
          <a:solidFill>
            <a:srgbClr val="FED44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defTabSz="9334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defTabSz="9334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3345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Ambassadors</a:t>
            </a:r>
            <a:r>
              <a:rPr kumimoji="0" lang="en-GB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’ </a:t>
            </a: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programme</a:t>
            </a:r>
          </a:p>
          <a:p>
            <a:pPr marL="0" marR="0" lvl="0" indent="0" algn="ctr" defTabSz="933450" rtl="0" eaLnBrk="0" fontAlgn="base" latinLnBrk="0" hangingPunct="0">
              <a:lnSpc>
                <a:spcPts val="1000"/>
              </a:lnSpc>
              <a:spcBef>
                <a:spcPts val="28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Sarah Bates, </a:t>
            </a:r>
          </a:p>
          <a:p>
            <a:pPr marL="0" marR="0" lvl="0" indent="0" algn="ctr" defTabSz="933450" rtl="0" eaLnBrk="0" fontAlgn="base" latinLnBrk="0" hangingPunct="0">
              <a:lnSpc>
                <a:spcPts val="1000"/>
              </a:lnSpc>
              <a:spcBef>
                <a:spcPts val="28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Alexandra Haggard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D4C3BE3C-5F1D-4F41-A171-FBD6DC72CCA2}"/>
              </a:ext>
            </a:extLst>
          </p:cNvPr>
          <p:cNvSpPr/>
          <p:nvPr/>
        </p:nvSpPr>
        <p:spPr>
          <a:xfrm>
            <a:off x="654050" y="2246313"/>
            <a:ext cx="1439863" cy="90011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4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Pension fund trustees, asset owners</a:t>
            </a: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ts val="28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4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Lesley Williams</a:t>
            </a:r>
          </a:p>
          <a:p>
            <a:pPr marL="0" marR="0" lvl="0" indent="0" algn="l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4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2B5511AD-37DB-4BBE-AD4B-FD8341A1972E}"/>
              </a:ext>
            </a:extLst>
          </p:cNvPr>
          <p:cNvSpPr/>
          <p:nvPr/>
        </p:nvSpPr>
        <p:spPr>
          <a:xfrm>
            <a:off x="7315200" y="1171575"/>
            <a:ext cx="1439863" cy="900113"/>
          </a:xfrm>
          <a:prstGeom prst="round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Metrics</a:t>
            </a: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ts val="28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Sinead Clark</a:t>
            </a: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ts val="28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AC Farstad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A7EFB50D-5DC1-4DE2-8A3F-A28ADFB85999}"/>
              </a:ext>
            </a:extLst>
          </p:cNvPr>
          <p:cNvSpPr/>
          <p:nvPr/>
        </p:nvSpPr>
        <p:spPr>
          <a:xfrm>
            <a:off x="7362825" y="3363913"/>
            <a:ext cx="1439863" cy="900112"/>
          </a:xfrm>
          <a:prstGeom prst="roundRect">
            <a:avLst/>
          </a:prstGeom>
          <a:solidFill>
            <a:srgbClr val="22B24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Neurodiversity</a:t>
            </a: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Meike</a:t>
            </a:r>
            <a:r>
              <a:rPr kumimoji="0" lang="en-GB" sz="94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Bliebenicht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9F485DEE-64B5-4752-B22C-D366B450FC9A}"/>
              </a:ext>
            </a:extLst>
          </p:cNvPr>
          <p:cNvSpPr/>
          <p:nvPr/>
        </p:nvSpPr>
        <p:spPr>
          <a:xfrm>
            <a:off x="5121275" y="1166813"/>
            <a:ext cx="1439863" cy="900112"/>
          </a:xfrm>
          <a:prstGeom prst="round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HR</a:t>
            </a: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Kate</a:t>
            </a:r>
            <a:r>
              <a:rPr kumimoji="0" lang="en-GB" sz="94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Garner</a:t>
            </a: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E5C6578A-EF9E-494D-BDDD-AB73DA7ADAD5}"/>
              </a:ext>
            </a:extLst>
          </p:cNvPr>
          <p:cNvSpPr/>
          <p:nvPr/>
        </p:nvSpPr>
        <p:spPr>
          <a:xfrm>
            <a:off x="5145088" y="3363913"/>
            <a:ext cx="1439862" cy="90011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Working</a:t>
            </a:r>
            <a:r>
              <a:rPr kumimoji="0" lang="en-GB" sz="94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families</a:t>
            </a: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ts val="28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Emily</a:t>
            </a:r>
            <a:r>
              <a:rPr kumimoji="0" lang="en-GB" sz="948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McGuire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CB2D1D3F-6B17-4FB2-A722-D1354E6BAD87}"/>
              </a:ext>
            </a:extLst>
          </p:cNvPr>
          <p:cNvSpPr/>
          <p:nvPr/>
        </p:nvSpPr>
        <p:spPr>
          <a:xfrm>
            <a:off x="2843213" y="1157288"/>
            <a:ext cx="1441450" cy="900112"/>
          </a:xfrm>
          <a:prstGeom prst="roundRect">
            <a:avLst/>
          </a:prstGeom>
          <a:solidFill>
            <a:srgbClr val="22B24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Ethnicity</a:t>
            </a: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ts val="28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Dawid</a:t>
            </a:r>
            <a:r>
              <a:rPr kumimoji="0" lang="en-GB" sz="94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Konotey-Ahulu</a:t>
            </a: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ts val="28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Gavin</a:t>
            </a:r>
            <a:r>
              <a:rPr kumimoji="0" lang="en-GB" sz="94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Lewis</a:t>
            </a: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0CF42C2-B1BA-4328-8392-65C545E361FC}"/>
              </a:ext>
            </a:extLst>
          </p:cNvPr>
          <p:cNvSpPr txBox="1"/>
          <p:nvPr/>
        </p:nvSpPr>
        <p:spPr>
          <a:xfrm>
            <a:off x="679450" y="5816600"/>
            <a:ext cx="756484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MS PGothic" charset="0"/>
                <a:cs typeface="MS PGothic" charset="0"/>
              </a:rPr>
              <a:t>Key: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charset="0"/>
                <a:ea typeface="MS PGothic" charset="0"/>
                <a:cs typeface="MS PGothic" charset="0"/>
              </a:rPr>
              <a:t>yellow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MS PGothic" charset="0"/>
                <a:cs typeface="MS PGothic" charset="0"/>
              </a:rPr>
              <a:t>provide wide support for the DP,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2B24C"/>
                </a:solidFill>
                <a:effectLst/>
                <a:uLnTx/>
                <a:uFillTx/>
                <a:latin typeface="Century Gothic" charset="0"/>
                <a:ea typeface="MS PGothic" charset="0"/>
                <a:cs typeface="MS PGothic" charset="0"/>
              </a:rPr>
              <a:t>green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MS PGothic" charset="0"/>
                <a:cs typeface="MS PGothic" charset="0"/>
              </a:rPr>
              <a:t> are types of diversity and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charset="0"/>
                <a:ea typeface="MS PGothic" charset="0"/>
                <a:cs typeface="MS PGothic" charset="0"/>
              </a:rPr>
              <a:t>blue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MS PGothic" charset="0"/>
                <a:cs typeface="MS PGothic" charset="0"/>
              </a:rPr>
              <a:t> are career stages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1990D8F1-BDFE-447A-BD45-CD4394D8D087}"/>
              </a:ext>
            </a:extLst>
          </p:cNvPr>
          <p:cNvSpPr/>
          <p:nvPr/>
        </p:nvSpPr>
        <p:spPr>
          <a:xfrm>
            <a:off x="2857500" y="2249488"/>
            <a:ext cx="1441450" cy="90011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Returners</a:t>
            </a: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ts val="28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Rachel</a:t>
            </a:r>
            <a:r>
              <a:rPr kumimoji="0" lang="en-GB" sz="948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Harris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4CA52584-F544-453B-8510-371639665C41}"/>
              </a:ext>
            </a:extLst>
          </p:cNvPr>
          <p:cNvSpPr/>
          <p:nvPr/>
        </p:nvSpPr>
        <p:spPr>
          <a:xfrm>
            <a:off x="2859088" y="4451350"/>
            <a:ext cx="1439862" cy="900113"/>
          </a:xfrm>
          <a:prstGeom prst="roundRect">
            <a:avLst/>
          </a:prstGeom>
          <a:solidFill>
            <a:srgbClr val="FED44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Marketing</a:t>
            </a: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Linda Russheim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7A4FBF07-51EB-4B47-B90D-245977E81887}"/>
              </a:ext>
            </a:extLst>
          </p:cNvPr>
          <p:cNvSpPr/>
          <p:nvPr/>
        </p:nvSpPr>
        <p:spPr>
          <a:xfrm>
            <a:off x="5145088" y="4451350"/>
            <a:ext cx="1439862" cy="900113"/>
          </a:xfrm>
          <a:prstGeom prst="roundRect">
            <a:avLst/>
          </a:prstGeom>
          <a:solidFill>
            <a:srgbClr val="FED44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</a:t>
            </a: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Cicero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3A06D275-CD35-4E44-B79D-6104EE645F3D}"/>
              </a:ext>
            </a:extLst>
          </p:cNvPr>
          <p:cNvSpPr/>
          <p:nvPr/>
        </p:nvSpPr>
        <p:spPr>
          <a:xfrm>
            <a:off x="7362825" y="4451350"/>
            <a:ext cx="1439863" cy="900113"/>
          </a:xfrm>
          <a:prstGeom prst="roundRect">
            <a:avLst/>
          </a:prstGeom>
          <a:solidFill>
            <a:srgbClr val="FED44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Project Management</a:t>
            </a:r>
          </a:p>
          <a:p>
            <a:pPr marL="0" marR="0" lvl="0" indent="0" algn="ctr" defTabSz="933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Jane Welsh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xmlns="" id="{E429D9DB-D9DA-4195-BCAE-BB672C9A0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Wide participation in Diverse City charitable events</a:t>
            </a:r>
          </a:p>
        </p:txBody>
      </p:sp>
      <p:pic>
        <p:nvPicPr>
          <p:cNvPr id="54276" name="Picture 5">
            <a:extLst>
              <a:ext uri="{FF2B5EF4-FFF2-40B4-BE49-F238E27FC236}">
                <a16:creationId xmlns:a16="http://schemas.microsoft.com/office/drawing/2014/main" xmlns="" id="{205CBA2E-31A3-4E95-A8FB-B2AC4D8E6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371600"/>
            <a:ext cx="955040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xmlns="" id="{4F0849EA-3DBC-4AAD-A2C7-7EE38AA8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is your view?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xmlns="" id="{EEF31EBD-D874-430D-BDF1-32C82C0AB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312863"/>
            <a:ext cx="9439928" cy="4679950"/>
          </a:xfrm>
        </p:spPr>
        <p:txBody>
          <a:bodyPr/>
          <a:lstStyle/>
          <a:p>
            <a:pPr marL="457200" indent="-457200">
              <a:buFontTx/>
              <a:buAutoNum type="alphaUcPeriod" startAt="17"/>
              <a:defRPr/>
            </a:pPr>
            <a:r>
              <a:rPr lang="en-GB" altLang="en-US" dirty="0"/>
              <a:t>Diversity improves a company’s financial performance</a:t>
            </a:r>
          </a:p>
          <a:p>
            <a:pPr marL="0" indent="0">
              <a:buFontTx/>
              <a:buNone/>
              <a:defRPr/>
            </a:pPr>
            <a:endParaRPr lang="en-GB" altLang="en-US" dirty="0"/>
          </a:p>
          <a:p>
            <a:pPr marL="0" indent="0">
              <a:buNone/>
              <a:defRPr/>
            </a:pPr>
            <a:endParaRPr lang="en-GB" altLang="en-US" dirty="0"/>
          </a:p>
          <a:p>
            <a:pPr lvl="1">
              <a:defRPr/>
            </a:pPr>
            <a:r>
              <a:rPr lang="en-GB" altLang="en-US" sz="2400" b="1" dirty="0"/>
              <a:t>A:  YES</a:t>
            </a:r>
          </a:p>
          <a:p>
            <a:pPr lvl="1">
              <a:defRPr/>
            </a:pPr>
            <a:r>
              <a:rPr lang="en-GB" altLang="en-US" sz="2400" b="1" dirty="0"/>
              <a:t>B:  NO</a:t>
            </a:r>
          </a:p>
          <a:p>
            <a:pPr lvl="1">
              <a:defRPr/>
            </a:pPr>
            <a:endParaRPr lang="en-GB" altLang="en-US" dirty="0"/>
          </a:p>
          <a:p>
            <a:pPr lvl="1">
              <a:buFontTx/>
              <a:buNone/>
              <a:defRPr/>
            </a:pPr>
            <a:r>
              <a:rPr lang="en-GB" altLang="en-US" dirty="0"/>
              <a:t>VOTE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414" y="2095500"/>
            <a:ext cx="7858125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xmlns="" id="{B308BA11-4AA2-4486-B959-31A5CF4E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do you do?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xmlns="" id="{217D0C6B-9914-4A0F-A79A-8F8A96DA7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863"/>
            <a:ext cx="10969625" cy="46799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dirty="0"/>
              <a:t>Q. I take diversity into account when analysing a company’s financial </a:t>
            </a:r>
          </a:p>
          <a:p>
            <a:pPr marL="0" indent="0">
              <a:buFontTx/>
              <a:buNone/>
            </a:pPr>
            <a:r>
              <a:rPr lang="en-GB" altLang="en-US" dirty="0"/>
              <a:t>prospects</a:t>
            </a:r>
          </a:p>
          <a:p>
            <a:pPr marL="0" indent="0"/>
            <a:endParaRPr lang="en-GB" altLang="en-US" dirty="0"/>
          </a:p>
          <a:p>
            <a:pPr lvl="1"/>
            <a:r>
              <a:rPr lang="en-GB" altLang="en-US" sz="2400" b="1" dirty="0"/>
              <a:t>A:  YES</a:t>
            </a:r>
          </a:p>
          <a:p>
            <a:pPr lvl="1"/>
            <a:r>
              <a:rPr lang="en-GB" altLang="en-US" sz="2400" b="1" dirty="0"/>
              <a:t>B:  NO</a:t>
            </a:r>
          </a:p>
          <a:p>
            <a:pPr lvl="1">
              <a:buFontTx/>
              <a:buNone/>
            </a:pPr>
            <a:endParaRPr lang="en-GB" altLang="en-US" dirty="0"/>
          </a:p>
          <a:p>
            <a:pPr lvl="1">
              <a:buFontTx/>
              <a:buNone/>
            </a:pPr>
            <a:r>
              <a:rPr lang="en-GB" altLang="en-US" dirty="0"/>
              <a:t>VOTE NOW!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614" y="2232025"/>
            <a:ext cx="7200428" cy="34829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xmlns="" id="{505DF08D-E9E3-458B-8B1E-3929F4FF4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But…we have a mountain to climb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xmlns="" id="{0D5FE7D7-6B73-42C1-AD7F-B4C03E3BD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5" y="1312863"/>
            <a:ext cx="10317163" cy="4679950"/>
          </a:xfrm>
        </p:spPr>
        <p:txBody>
          <a:bodyPr/>
          <a:lstStyle/>
          <a:p>
            <a:pPr eaLnBrk="1" hangingPunct="1"/>
            <a:r>
              <a:rPr lang="en-GB" altLang="en-US" dirty="0"/>
              <a:t>Our problem’s not ‘just’ gender but…</a:t>
            </a:r>
          </a:p>
          <a:p>
            <a:pPr eaLnBrk="1" hangingPunct="1"/>
            <a:r>
              <a:rPr lang="en-GB" altLang="en-US" dirty="0"/>
              <a:t>The gender pay gap data creates an additional hurdle/ incentive</a:t>
            </a:r>
          </a:p>
          <a:p>
            <a:pPr eaLnBrk="1" hangingPunct="1"/>
            <a:r>
              <a:rPr lang="en-GB" altLang="en-US" dirty="0"/>
              <a:t>Investment industry’s gender pay gap is extreme:</a:t>
            </a:r>
          </a:p>
          <a:p>
            <a:pPr lvl="1" eaLnBrk="1" hangingPunct="1"/>
            <a:r>
              <a:rPr lang="en-GB" altLang="en-US" sz="1800" b="1" dirty="0"/>
              <a:t>28.5% average salary gap</a:t>
            </a:r>
          </a:p>
          <a:p>
            <a:pPr lvl="1" eaLnBrk="1" hangingPunct="1"/>
            <a:r>
              <a:rPr lang="en-GB" altLang="en-US" sz="1800" b="1" dirty="0"/>
              <a:t>55.4% average bonus gap</a:t>
            </a:r>
          </a:p>
          <a:p>
            <a:pPr eaLnBrk="1" hangingPunct="1"/>
            <a:r>
              <a:rPr lang="en-GB" altLang="en-US" dirty="0"/>
              <a:t>30% Club Future Aspiration study: women feel they have less opportunity to fulfil their career potential in male-dominated sectors</a:t>
            </a:r>
          </a:p>
          <a:p>
            <a:pPr eaLnBrk="1" hangingPunct="1"/>
            <a:r>
              <a:rPr lang="en-GB" altLang="en-US" dirty="0"/>
              <a:t>Citywire Alpha Female 2018 report shows benefit of mixed gender teams</a:t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endParaRPr lang="en-GB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QUA SECTION">
  <a:themeElements>
    <a:clrScheme name="Diversity Project">
      <a:dk1>
        <a:sysClr val="windowText" lastClr="000000"/>
      </a:dk1>
      <a:lt1>
        <a:sysClr val="window" lastClr="FFFFFF"/>
      </a:lt1>
      <a:dk2>
        <a:srgbClr val="2D2D2D"/>
      </a:dk2>
      <a:lt2>
        <a:srgbClr val="ECECEC"/>
      </a:lt2>
      <a:accent1>
        <a:srgbClr val="149FAD"/>
      </a:accent1>
      <a:accent2>
        <a:srgbClr val="CF2B0A"/>
      </a:accent2>
      <a:accent3>
        <a:srgbClr val="09444A"/>
      </a:accent3>
      <a:accent4>
        <a:srgbClr val="98191E"/>
      </a:accent4>
      <a:accent5>
        <a:srgbClr val="15972A"/>
      </a:accent5>
      <a:accent6>
        <a:srgbClr val="08456E"/>
      </a:accent6>
      <a:hlink>
        <a:srgbClr val="7F7F7F"/>
      </a:hlink>
      <a:folHlink>
        <a:srgbClr val="F7AB3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ORANGE SECTION">
  <a:themeElements>
    <a:clrScheme name="Diversity Project">
      <a:dk1>
        <a:sysClr val="windowText" lastClr="000000"/>
      </a:dk1>
      <a:lt1>
        <a:sysClr val="window" lastClr="FFFFFF"/>
      </a:lt1>
      <a:dk2>
        <a:srgbClr val="2D2D2D"/>
      </a:dk2>
      <a:lt2>
        <a:srgbClr val="ECECEC"/>
      </a:lt2>
      <a:accent1>
        <a:srgbClr val="149FAD"/>
      </a:accent1>
      <a:accent2>
        <a:srgbClr val="CF2B0A"/>
      </a:accent2>
      <a:accent3>
        <a:srgbClr val="09444A"/>
      </a:accent3>
      <a:accent4>
        <a:srgbClr val="98191E"/>
      </a:accent4>
      <a:accent5>
        <a:srgbClr val="15972A"/>
      </a:accent5>
      <a:accent6>
        <a:srgbClr val="08456E"/>
      </a:accent6>
      <a:hlink>
        <a:srgbClr val="7F7F7F"/>
      </a:hlink>
      <a:folHlink>
        <a:srgbClr val="F7AB3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TEAL SECTION">
  <a:themeElements>
    <a:clrScheme name="Diversity Project">
      <a:dk1>
        <a:sysClr val="windowText" lastClr="000000"/>
      </a:dk1>
      <a:lt1>
        <a:sysClr val="window" lastClr="FFFFFF"/>
      </a:lt1>
      <a:dk2>
        <a:srgbClr val="2D2D2D"/>
      </a:dk2>
      <a:lt2>
        <a:srgbClr val="ECECEC"/>
      </a:lt2>
      <a:accent1>
        <a:srgbClr val="149FAD"/>
      </a:accent1>
      <a:accent2>
        <a:srgbClr val="CF2B0A"/>
      </a:accent2>
      <a:accent3>
        <a:srgbClr val="09444A"/>
      </a:accent3>
      <a:accent4>
        <a:srgbClr val="98191E"/>
      </a:accent4>
      <a:accent5>
        <a:srgbClr val="15972A"/>
      </a:accent5>
      <a:accent6>
        <a:srgbClr val="08456E"/>
      </a:accent6>
      <a:hlink>
        <a:srgbClr val="7F7F7F"/>
      </a:hlink>
      <a:folHlink>
        <a:srgbClr val="F7AB3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TEAL SECTION">
  <a:themeElements>
    <a:clrScheme name="Diversity Project">
      <a:dk1>
        <a:sysClr val="windowText" lastClr="000000"/>
      </a:dk1>
      <a:lt1>
        <a:sysClr val="window" lastClr="FFFFFF"/>
      </a:lt1>
      <a:dk2>
        <a:srgbClr val="2D2D2D"/>
      </a:dk2>
      <a:lt2>
        <a:srgbClr val="ECECEC"/>
      </a:lt2>
      <a:accent1>
        <a:srgbClr val="149FAD"/>
      </a:accent1>
      <a:accent2>
        <a:srgbClr val="CF2B0A"/>
      </a:accent2>
      <a:accent3>
        <a:srgbClr val="09444A"/>
      </a:accent3>
      <a:accent4>
        <a:srgbClr val="98191E"/>
      </a:accent4>
      <a:accent5>
        <a:srgbClr val="15972A"/>
      </a:accent5>
      <a:accent6>
        <a:srgbClr val="08456E"/>
      </a:accent6>
      <a:hlink>
        <a:srgbClr val="7F7F7F"/>
      </a:hlink>
      <a:folHlink>
        <a:srgbClr val="F7AB3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RANGE SECTION">
  <a:themeElements>
    <a:clrScheme name="Diversity Project">
      <a:dk1>
        <a:sysClr val="windowText" lastClr="000000"/>
      </a:dk1>
      <a:lt1>
        <a:sysClr val="window" lastClr="FFFFFF"/>
      </a:lt1>
      <a:dk2>
        <a:srgbClr val="2D2D2D"/>
      </a:dk2>
      <a:lt2>
        <a:srgbClr val="ECECEC"/>
      </a:lt2>
      <a:accent1>
        <a:srgbClr val="149FAD"/>
      </a:accent1>
      <a:accent2>
        <a:srgbClr val="CF2B0A"/>
      </a:accent2>
      <a:accent3>
        <a:srgbClr val="09444A"/>
      </a:accent3>
      <a:accent4>
        <a:srgbClr val="98191E"/>
      </a:accent4>
      <a:accent5>
        <a:srgbClr val="15972A"/>
      </a:accent5>
      <a:accent6>
        <a:srgbClr val="08456E"/>
      </a:accent6>
      <a:hlink>
        <a:srgbClr val="7F7F7F"/>
      </a:hlink>
      <a:folHlink>
        <a:srgbClr val="F7AB3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3_Blank">
  <a:themeElements>
    <a:clrScheme name="i2020">
      <a:dk1>
        <a:srgbClr val="000000"/>
      </a:dk1>
      <a:lt1>
        <a:sysClr val="window" lastClr="FFFFFF"/>
      </a:lt1>
      <a:dk2>
        <a:srgbClr val="6B6B6A"/>
      </a:dk2>
      <a:lt2>
        <a:srgbClr val="FFFFFF"/>
      </a:lt2>
      <a:accent1>
        <a:srgbClr val="18AF94"/>
      </a:accent1>
      <a:accent2>
        <a:srgbClr val="009FE3"/>
      </a:accent2>
      <a:accent3>
        <a:srgbClr val="9DC539"/>
      </a:accent3>
      <a:accent4>
        <a:srgbClr val="F4BD0C"/>
      </a:accent4>
      <a:accent5>
        <a:srgbClr val="18AF94"/>
      </a:accent5>
      <a:accent6>
        <a:srgbClr val="6B6B6A"/>
      </a:accent6>
      <a:hlink>
        <a:srgbClr val="9E8F6C"/>
      </a:hlink>
      <a:folHlink>
        <a:srgbClr val="215AA9"/>
      </a:folHlink>
    </a:clrScheme>
    <a:fontScheme name="i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200" b="1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48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0" tIns="0" rIns="0" bIns="0" rtlCol="0">
        <a:spAutoFit/>
      </a:bodyPr>
      <a:lstStyle>
        <a:defPPr algn="l">
          <a:spcAft>
            <a:spcPts val="300"/>
          </a:spcAft>
          <a:defRPr sz="1200" dirty="0" err="1" smtClean="0">
            <a:solidFill>
              <a:schemeClr val="tx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2_TBNYM PPT v2 1">
        <a:dk1>
          <a:srgbClr val="616265"/>
        </a:dk1>
        <a:lt1>
          <a:srgbClr val="FFFFFF"/>
        </a:lt1>
        <a:dk2>
          <a:srgbClr val="AB8433"/>
        </a:dk2>
        <a:lt2>
          <a:srgbClr val="000000"/>
        </a:lt2>
        <a:accent1>
          <a:srgbClr val="AB8433"/>
        </a:accent1>
        <a:accent2>
          <a:srgbClr val="8D9091"/>
        </a:accent2>
        <a:accent3>
          <a:srgbClr val="FFFFFF"/>
        </a:accent3>
        <a:accent4>
          <a:srgbClr val="525355"/>
        </a:accent4>
        <a:accent5>
          <a:srgbClr val="D2C2AD"/>
        </a:accent5>
        <a:accent6>
          <a:srgbClr val="7F8283"/>
        </a:accent6>
        <a:hlink>
          <a:srgbClr val="9E8F6C"/>
        </a:hlink>
        <a:folHlink>
          <a:srgbClr val="6162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Blank">
  <a:themeElements>
    <a:clrScheme name="i2020">
      <a:dk1>
        <a:srgbClr val="000000"/>
      </a:dk1>
      <a:lt1>
        <a:sysClr val="window" lastClr="FFFFFF"/>
      </a:lt1>
      <a:dk2>
        <a:srgbClr val="6B6B6A"/>
      </a:dk2>
      <a:lt2>
        <a:srgbClr val="FFFFFF"/>
      </a:lt2>
      <a:accent1>
        <a:srgbClr val="18AF94"/>
      </a:accent1>
      <a:accent2>
        <a:srgbClr val="009FE3"/>
      </a:accent2>
      <a:accent3>
        <a:srgbClr val="9DC539"/>
      </a:accent3>
      <a:accent4>
        <a:srgbClr val="F4BD0C"/>
      </a:accent4>
      <a:accent5>
        <a:srgbClr val="18AF94"/>
      </a:accent5>
      <a:accent6>
        <a:srgbClr val="6B6B6A"/>
      </a:accent6>
      <a:hlink>
        <a:srgbClr val="9E8F6C"/>
      </a:hlink>
      <a:folHlink>
        <a:srgbClr val="215AA9"/>
      </a:folHlink>
    </a:clrScheme>
    <a:fontScheme name="i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200" b="1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48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0" tIns="0" rIns="0" bIns="0" rtlCol="0">
        <a:spAutoFit/>
      </a:bodyPr>
      <a:lstStyle>
        <a:defPPr algn="l">
          <a:spcAft>
            <a:spcPts val="300"/>
          </a:spcAft>
          <a:defRPr sz="1200" dirty="0" err="1" smtClean="0">
            <a:solidFill>
              <a:schemeClr val="tx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2_TBNYM PPT v2 1">
        <a:dk1>
          <a:srgbClr val="616265"/>
        </a:dk1>
        <a:lt1>
          <a:srgbClr val="FFFFFF"/>
        </a:lt1>
        <a:dk2>
          <a:srgbClr val="AB8433"/>
        </a:dk2>
        <a:lt2>
          <a:srgbClr val="000000"/>
        </a:lt2>
        <a:accent1>
          <a:srgbClr val="AB8433"/>
        </a:accent1>
        <a:accent2>
          <a:srgbClr val="8D9091"/>
        </a:accent2>
        <a:accent3>
          <a:srgbClr val="FFFFFF"/>
        </a:accent3>
        <a:accent4>
          <a:srgbClr val="525355"/>
        </a:accent4>
        <a:accent5>
          <a:srgbClr val="D2C2AD"/>
        </a:accent5>
        <a:accent6>
          <a:srgbClr val="7F8283"/>
        </a:accent6>
        <a:hlink>
          <a:srgbClr val="9E8F6C"/>
        </a:hlink>
        <a:folHlink>
          <a:srgbClr val="6162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">
  <a:themeElements>
    <a:clrScheme name="i2020">
      <a:dk1>
        <a:srgbClr val="000000"/>
      </a:dk1>
      <a:lt1>
        <a:sysClr val="window" lastClr="FFFFFF"/>
      </a:lt1>
      <a:dk2>
        <a:srgbClr val="6B6B6A"/>
      </a:dk2>
      <a:lt2>
        <a:srgbClr val="FFFFFF"/>
      </a:lt2>
      <a:accent1>
        <a:srgbClr val="18AF94"/>
      </a:accent1>
      <a:accent2>
        <a:srgbClr val="009FE3"/>
      </a:accent2>
      <a:accent3>
        <a:srgbClr val="9DC539"/>
      </a:accent3>
      <a:accent4>
        <a:srgbClr val="F4BD0C"/>
      </a:accent4>
      <a:accent5>
        <a:srgbClr val="18AF94"/>
      </a:accent5>
      <a:accent6>
        <a:srgbClr val="6B6B6A"/>
      </a:accent6>
      <a:hlink>
        <a:srgbClr val="9E8F6C"/>
      </a:hlink>
      <a:folHlink>
        <a:srgbClr val="215AA9"/>
      </a:folHlink>
    </a:clrScheme>
    <a:fontScheme name="i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200" b="1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48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0" tIns="0" rIns="0" bIns="0" rtlCol="0">
        <a:spAutoFit/>
      </a:bodyPr>
      <a:lstStyle>
        <a:defPPr algn="l">
          <a:spcAft>
            <a:spcPts val="300"/>
          </a:spcAft>
          <a:defRPr sz="1200" dirty="0" err="1" smtClean="0">
            <a:solidFill>
              <a:schemeClr val="tx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2_TBNYM PPT v2 1">
        <a:dk1>
          <a:srgbClr val="616265"/>
        </a:dk1>
        <a:lt1>
          <a:srgbClr val="FFFFFF"/>
        </a:lt1>
        <a:dk2>
          <a:srgbClr val="AB8433"/>
        </a:dk2>
        <a:lt2>
          <a:srgbClr val="000000"/>
        </a:lt2>
        <a:accent1>
          <a:srgbClr val="AB8433"/>
        </a:accent1>
        <a:accent2>
          <a:srgbClr val="8D9091"/>
        </a:accent2>
        <a:accent3>
          <a:srgbClr val="FFFFFF"/>
        </a:accent3>
        <a:accent4>
          <a:srgbClr val="525355"/>
        </a:accent4>
        <a:accent5>
          <a:srgbClr val="D2C2AD"/>
        </a:accent5>
        <a:accent6>
          <a:srgbClr val="7F8283"/>
        </a:accent6>
        <a:hlink>
          <a:srgbClr val="9E8F6C"/>
        </a:hlink>
        <a:folHlink>
          <a:srgbClr val="6162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">
  <a:themeElements>
    <a:clrScheme name="i2020">
      <a:dk1>
        <a:srgbClr val="000000"/>
      </a:dk1>
      <a:lt1>
        <a:sysClr val="window" lastClr="FFFFFF"/>
      </a:lt1>
      <a:dk2>
        <a:srgbClr val="6B6B6A"/>
      </a:dk2>
      <a:lt2>
        <a:srgbClr val="FFFFFF"/>
      </a:lt2>
      <a:accent1>
        <a:srgbClr val="18AF94"/>
      </a:accent1>
      <a:accent2>
        <a:srgbClr val="009FE3"/>
      </a:accent2>
      <a:accent3>
        <a:srgbClr val="9DC539"/>
      </a:accent3>
      <a:accent4>
        <a:srgbClr val="F4BD0C"/>
      </a:accent4>
      <a:accent5>
        <a:srgbClr val="18AF94"/>
      </a:accent5>
      <a:accent6>
        <a:srgbClr val="6B6B6A"/>
      </a:accent6>
      <a:hlink>
        <a:srgbClr val="9E8F6C"/>
      </a:hlink>
      <a:folHlink>
        <a:srgbClr val="215AA9"/>
      </a:folHlink>
    </a:clrScheme>
    <a:fontScheme name="i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200" b="1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48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0" tIns="0" rIns="0" bIns="0" rtlCol="0">
        <a:spAutoFit/>
      </a:bodyPr>
      <a:lstStyle>
        <a:defPPr algn="l">
          <a:spcAft>
            <a:spcPts val="300"/>
          </a:spcAft>
          <a:defRPr sz="1200" dirty="0" err="1" smtClean="0">
            <a:solidFill>
              <a:schemeClr val="tx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2_TBNYM PPT v2 1">
        <a:dk1>
          <a:srgbClr val="616265"/>
        </a:dk1>
        <a:lt1>
          <a:srgbClr val="FFFFFF"/>
        </a:lt1>
        <a:dk2>
          <a:srgbClr val="AB8433"/>
        </a:dk2>
        <a:lt2>
          <a:srgbClr val="000000"/>
        </a:lt2>
        <a:accent1>
          <a:srgbClr val="AB8433"/>
        </a:accent1>
        <a:accent2>
          <a:srgbClr val="8D9091"/>
        </a:accent2>
        <a:accent3>
          <a:srgbClr val="FFFFFF"/>
        </a:accent3>
        <a:accent4>
          <a:srgbClr val="525355"/>
        </a:accent4>
        <a:accent5>
          <a:srgbClr val="D2C2AD"/>
        </a:accent5>
        <a:accent6>
          <a:srgbClr val="7F8283"/>
        </a:accent6>
        <a:hlink>
          <a:srgbClr val="9E8F6C"/>
        </a:hlink>
        <a:folHlink>
          <a:srgbClr val="6162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Blank">
  <a:themeElements>
    <a:clrScheme name="i2020">
      <a:dk1>
        <a:srgbClr val="000000"/>
      </a:dk1>
      <a:lt1>
        <a:sysClr val="window" lastClr="FFFFFF"/>
      </a:lt1>
      <a:dk2>
        <a:srgbClr val="6B6B6A"/>
      </a:dk2>
      <a:lt2>
        <a:srgbClr val="FFFFFF"/>
      </a:lt2>
      <a:accent1>
        <a:srgbClr val="18AF94"/>
      </a:accent1>
      <a:accent2>
        <a:srgbClr val="009FE3"/>
      </a:accent2>
      <a:accent3>
        <a:srgbClr val="9DC539"/>
      </a:accent3>
      <a:accent4>
        <a:srgbClr val="F4BD0C"/>
      </a:accent4>
      <a:accent5>
        <a:srgbClr val="18AF94"/>
      </a:accent5>
      <a:accent6>
        <a:srgbClr val="6B6B6A"/>
      </a:accent6>
      <a:hlink>
        <a:srgbClr val="9E8F6C"/>
      </a:hlink>
      <a:folHlink>
        <a:srgbClr val="215AA9"/>
      </a:folHlink>
    </a:clrScheme>
    <a:fontScheme name="i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200" b="1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48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0" tIns="0" rIns="0" bIns="0" rtlCol="0">
        <a:spAutoFit/>
      </a:bodyPr>
      <a:lstStyle>
        <a:defPPr algn="l">
          <a:spcAft>
            <a:spcPts val="300"/>
          </a:spcAft>
          <a:defRPr sz="1200" dirty="0" err="1" smtClean="0">
            <a:solidFill>
              <a:schemeClr val="tx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2_TBNYM PPT v2 1">
        <a:dk1>
          <a:srgbClr val="616265"/>
        </a:dk1>
        <a:lt1>
          <a:srgbClr val="FFFFFF"/>
        </a:lt1>
        <a:dk2>
          <a:srgbClr val="AB8433"/>
        </a:dk2>
        <a:lt2>
          <a:srgbClr val="000000"/>
        </a:lt2>
        <a:accent1>
          <a:srgbClr val="AB8433"/>
        </a:accent1>
        <a:accent2>
          <a:srgbClr val="8D9091"/>
        </a:accent2>
        <a:accent3>
          <a:srgbClr val="FFFFFF"/>
        </a:accent3>
        <a:accent4>
          <a:srgbClr val="525355"/>
        </a:accent4>
        <a:accent5>
          <a:srgbClr val="D2C2AD"/>
        </a:accent5>
        <a:accent6>
          <a:srgbClr val="7F8283"/>
        </a:accent6>
        <a:hlink>
          <a:srgbClr val="9E8F6C"/>
        </a:hlink>
        <a:folHlink>
          <a:srgbClr val="6162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Blank">
  <a:themeElements>
    <a:clrScheme name="i2020">
      <a:dk1>
        <a:srgbClr val="000000"/>
      </a:dk1>
      <a:lt1>
        <a:sysClr val="window" lastClr="FFFFFF"/>
      </a:lt1>
      <a:dk2>
        <a:srgbClr val="6B6B6A"/>
      </a:dk2>
      <a:lt2>
        <a:srgbClr val="FFFFFF"/>
      </a:lt2>
      <a:accent1>
        <a:srgbClr val="18AF94"/>
      </a:accent1>
      <a:accent2>
        <a:srgbClr val="009FE3"/>
      </a:accent2>
      <a:accent3>
        <a:srgbClr val="9DC539"/>
      </a:accent3>
      <a:accent4>
        <a:srgbClr val="F4BD0C"/>
      </a:accent4>
      <a:accent5>
        <a:srgbClr val="18AF94"/>
      </a:accent5>
      <a:accent6>
        <a:srgbClr val="6B6B6A"/>
      </a:accent6>
      <a:hlink>
        <a:srgbClr val="9E8F6C"/>
      </a:hlink>
      <a:folHlink>
        <a:srgbClr val="215AA9"/>
      </a:folHlink>
    </a:clrScheme>
    <a:fontScheme name="i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200" b="1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48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0" tIns="0" rIns="0" bIns="0" rtlCol="0">
        <a:spAutoFit/>
      </a:bodyPr>
      <a:lstStyle>
        <a:defPPr algn="l">
          <a:spcAft>
            <a:spcPts val="300"/>
          </a:spcAft>
          <a:defRPr sz="1200" dirty="0" err="1" smtClean="0">
            <a:solidFill>
              <a:schemeClr val="tx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2_TBNYM PPT v2 1">
        <a:dk1>
          <a:srgbClr val="616265"/>
        </a:dk1>
        <a:lt1>
          <a:srgbClr val="FFFFFF"/>
        </a:lt1>
        <a:dk2>
          <a:srgbClr val="AB8433"/>
        </a:dk2>
        <a:lt2>
          <a:srgbClr val="000000"/>
        </a:lt2>
        <a:accent1>
          <a:srgbClr val="AB8433"/>
        </a:accent1>
        <a:accent2>
          <a:srgbClr val="8D9091"/>
        </a:accent2>
        <a:accent3>
          <a:srgbClr val="FFFFFF"/>
        </a:accent3>
        <a:accent4>
          <a:srgbClr val="525355"/>
        </a:accent4>
        <a:accent5>
          <a:srgbClr val="D2C2AD"/>
        </a:accent5>
        <a:accent6>
          <a:srgbClr val="7F8283"/>
        </a:accent6>
        <a:hlink>
          <a:srgbClr val="9E8F6C"/>
        </a:hlink>
        <a:folHlink>
          <a:srgbClr val="6162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AQUA SECTION">
  <a:themeElements>
    <a:clrScheme name="Diversity Project">
      <a:dk1>
        <a:sysClr val="windowText" lastClr="000000"/>
      </a:dk1>
      <a:lt1>
        <a:sysClr val="window" lastClr="FFFFFF"/>
      </a:lt1>
      <a:dk2>
        <a:srgbClr val="2D2D2D"/>
      </a:dk2>
      <a:lt2>
        <a:srgbClr val="ECECEC"/>
      </a:lt2>
      <a:accent1>
        <a:srgbClr val="149FAD"/>
      </a:accent1>
      <a:accent2>
        <a:srgbClr val="CF2B0A"/>
      </a:accent2>
      <a:accent3>
        <a:srgbClr val="09444A"/>
      </a:accent3>
      <a:accent4>
        <a:srgbClr val="98191E"/>
      </a:accent4>
      <a:accent5>
        <a:srgbClr val="15972A"/>
      </a:accent5>
      <a:accent6>
        <a:srgbClr val="08456E"/>
      </a:accent6>
      <a:hlink>
        <a:srgbClr val="7F7F7F"/>
      </a:hlink>
      <a:folHlink>
        <a:srgbClr val="F7AB3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Diversity Project_MASTER (005)</Template>
  <TotalTime>9905</TotalTime>
  <Words>455</Words>
  <Application>Microsoft Macintosh PowerPoint</Application>
  <PresentationFormat>Custom</PresentationFormat>
  <Paragraphs>177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AQUA SECTION</vt:lpstr>
      <vt:lpstr>ORANGE SECTION</vt:lpstr>
      <vt:lpstr>13_Blank</vt:lpstr>
      <vt:lpstr>14_Blank</vt:lpstr>
      <vt:lpstr>Blank</vt:lpstr>
      <vt:lpstr>4_Blank</vt:lpstr>
      <vt:lpstr>9_Blank</vt:lpstr>
      <vt:lpstr>10_Blank</vt:lpstr>
      <vt:lpstr>1_AQUA SECTION</vt:lpstr>
      <vt:lpstr>1_ORANGE SECTION</vt:lpstr>
      <vt:lpstr>8_TEAL SECTION</vt:lpstr>
      <vt:lpstr>9_TEAL SECTION</vt:lpstr>
      <vt:lpstr>The Diversity Project</vt:lpstr>
      <vt:lpstr>Audience question</vt:lpstr>
      <vt:lpstr>Broad participation across the industry – thank you!</vt:lpstr>
      <vt:lpstr>Strong commitment from the Advisory Council  (10 commitments now tracked by each firm)</vt:lpstr>
      <vt:lpstr>Leadership from the work stream leads/ co-leads</vt:lpstr>
      <vt:lpstr>Wide participation in Diverse City charitable events</vt:lpstr>
      <vt:lpstr>What is your view?</vt:lpstr>
      <vt:lpstr>What do you do?</vt:lpstr>
      <vt:lpstr>But…we have a mountain to climb</vt:lpstr>
      <vt:lpstr>PowerPoint Presentation</vt:lpstr>
      <vt:lpstr>Why Diversity Programmes Disappoint</vt:lpstr>
      <vt:lpstr>We need a greater sense of urgency</vt:lpstr>
    </vt:vector>
  </TitlesOfParts>
  <Company>RedSky Stuido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Attraction work stream</dc:title>
  <dc:creator>Jane Welsh (RFS/Inv/IC Ops, Reigate)</dc:creator>
  <cp:keywords>NOT-APPL</cp:keywords>
  <dc:description>NOT-APPL</dc:description>
  <cp:lastModifiedBy>Linda  Russheim</cp:lastModifiedBy>
  <cp:revision>136</cp:revision>
  <cp:lastPrinted>2018-08-17T11:50:15Z</cp:lastPrinted>
  <dcterms:created xsi:type="dcterms:W3CDTF">2016-10-28T15:08:00Z</dcterms:created>
  <dcterms:modified xsi:type="dcterms:W3CDTF">2018-09-13T11:25:55Z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NOT-APPL</vt:lpwstr>
  </property>
  <property fmtid="{D5CDD505-2E9C-101B-9397-08002B2CF9AE}" pid="3" name="Source">
    <vt:lpwstr>External</vt:lpwstr>
  </property>
  <property fmtid="{D5CDD505-2E9C-101B-9397-08002B2CF9AE}" pid="4" name="Footers">
    <vt:lpwstr>External No Footers</vt:lpwstr>
  </property>
  <property fmtid="{D5CDD505-2E9C-101B-9397-08002B2CF9AE}" pid="5" name="DocClassification">
    <vt:lpwstr>CLANOTAPP</vt:lpwstr>
  </property>
</Properties>
</file>